
<file path=[Content_Types].xml><?xml version="1.0" encoding="utf-8"?>
<Types xmlns="http://schemas.openxmlformats.org/package/2006/content-types">
  <Default Extension="emf" ContentType="image/x-emf"/>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 id="2147483670" r:id="rId2"/>
    <p:sldMasterId id="2147483662" r:id="rId3"/>
    <p:sldMasterId id="2147483665" r:id="rId4"/>
    <p:sldMasterId id="2147483663" r:id="rId5"/>
  </p:sldMasterIdLst>
  <p:notesMasterIdLst>
    <p:notesMasterId r:id="rId46"/>
  </p:notesMasterIdLst>
  <p:sldIdLst>
    <p:sldId id="256" r:id="rId6"/>
    <p:sldId id="264" r:id="rId7"/>
    <p:sldId id="265" r:id="rId8"/>
    <p:sldId id="267" r:id="rId9"/>
    <p:sldId id="282" r:id="rId10"/>
    <p:sldId id="283" r:id="rId11"/>
    <p:sldId id="288" r:id="rId12"/>
    <p:sldId id="313" r:id="rId13"/>
    <p:sldId id="291" r:id="rId14"/>
    <p:sldId id="311" r:id="rId15"/>
    <p:sldId id="286" r:id="rId16"/>
    <p:sldId id="289" r:id="rId17"/>
    <p:sldId id="290" r:id="rId18"/>
    <p:sldId id="301" r:id="rId19"/>
    <p:sldId id="292" r:id="rId20"/>
    <p:sldId id="293" r:id="rId21"/>
    <p:sldId id="298" r:id="rId22"/>
    <p:sldId id="299" r:id="rId23"/>
    <p:sldId id="300" r:id="rId24"/>
    <p:sldId id="302" r:id="rId25"/>
    <p:sldId id="305" r:id="rId26"/>
    <p:sldId id="297" r:id="rId27"/>
    <p:sldId id="307" r:id="rId28"/>
    <p:sldId id="295" r:id="rId29"/>
    <p:sldId id="303" r:id="rId30"/>
    <p:sldId id="304" r:id="rId31"/>
    <p:sldId id="306" r:id="rId32"/>
    <p:sldId id="310" r:id="rId33"/>
    <p:sldId id="287" r:id="rId34"/>
    <p:sldId id="308" r:id="rId35"/>
    <p:sldId id="322" r:id="rId36"/>
    <p:sldId id="315" r:id="rId37"/>
    <p:sldId id="325" r:id="rId38"/>
    <p:sldId id="324" r:id="rId39"/>
    <p:sldId id="317" r:id="rId40"/>
    <p:sldId id="326" r:id="rId41"/>
    <p:sldId id="327" r:id="rId42"/>
    <p:sldId id="321" r:id="rId43"/>
    <p:sldId id="319" r:id="rId44"/>
    <p:sldId id="263"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321"/>
    <a:srgbClr val="F18700"/>
    <a:srgbClr val="DC0D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03447BB-5D67-496B-8E87-E561075AD55C}" styleName="Dunkle Formatvorlage 1 - Akz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unkle Formatvorlage 1 - Akz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843"/>
    <p:restoredTop sz="94674"/>
  </p:normalViewPr>
  <p:slideViewPr>
    <p:cSldViewPr snapToGrid="0" snapToObjects="1" showGuides="1">
      <p:cViewPr varScale="1">
        <p:scale>
          <a:sx n="73" d="100"/>
          <a:sy n="73" d="100"/>
        </p:scale>
        <p:origin x="86" y="26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Users\sarixen\Desktop\BarrierenJ.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195303090694035E-2"/>
          <c:y val="0"/>
          <c:w val="0.91034676888177202"/>
          <c:h val="0.73585009209113827"/>
        </c:manualLayout>
      </c:layout>
      <c:barChart>
        <c:barDir val="col"/>
        <c:grouping val="clustered"/>
        <c:varyColors val="0"/>
        <c:ser>
          <c:idx val="0"/>
          <c:order val="0"/>
          <c:tx>
            <c:strRef>
              <c:f>Sheet1!$B$1</c:f>
              <c:strCache>
                <c:ptCount val="1"/>
                <c:pt idx="0">
                  <c:v>Barrieren</c:v>
                </c:pt>
              </c:strCache>
            </c:strRef>
          </c:tx>
          <c:spPr>
            <a:solidFill>
              <a:srgbClr val="E7E6E6">
                <a:lumMod val="90000"/>
              </a:srgbClr>
            </a:solidFill>
            <a:ln>
              <a:solidFill>
                <a:srgbClr val="E7E6E6">
                  <a:lumMod val="50000"/>
                </a:srgbClr>
              </a:solidFill>
            </a:ln>
            <a:effectLst>
              <a:innerShdw blurRad="114300">
                <a:srgbClr val="E7E6E6">
                  <a:lumMod val="50000"/>
                </a:srgbClr>
              </a:inn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Sheet1!$A$2:$A$11</c:f>
              <c:strCache>
                <c:ptCount val="10"/>
                <c:pt idx="0">
                  <c:v>Auswirkung Hörschädigung</c:v>
                </c:pt>
                <c:pt idx="1">
                  <c:v>Verhalten Umfeld</c:v>
                </c:pt>
                <c:pt idx="2">
                  <c:v>Mobbing Ausgrenzung</c:v>
                </c:pt>
                <c:pt idx="3">
                  <c:v>Introversion Rückzug</c:v>
                </c:pt>
                <c:pt idx="4">
                  <c:v>Hörtechnik</c:v>
                </c:pt>
                <c:pt idx="5">
                  <c:v>Stigma Identität</c:v>
                </c:pt>
                <c:pt idx="6">
                  <c:v>neg. komm. Strategien</c:v>
                </c:pt>
                <c:pt idx="7">
                  <c:v>Einsamkeit</c:v>
                </c:pt>
                <c:pt idx="8">
                  <c:v>Sprachkompetenz</c:v>
                </c:pt>
                <c:pt idx="9">
                  <c:v>gesamt</c:v>
                </c:pt>
              </c:strCache>
            </c:strRef>
          </c:cat>
          <c:val>
            <c:numRef>
              <c:f>Sheet1!$B$2:$B$11</c:f>
              <c:numCache>
                <c:formatCode>0.00</c:formatCode>
                <c:ptCount val="10"/>
                <c:pt idx="0">
                  <c:v>46.969696969696969</c:v>
                </c:pt>
                <c:pt idx="1">
                  <c:v>18.181818181818183</c:v>
                </c:pt>
                <c:pt idx="2">
                  <c:v>9.0909090909090917</c:v>
                </c:pt>
                <c:pt idx="3">
                  <c:v>9.0909090909090917</c:v>
                </c:pt>
                <c:pt idx="4">
                  <c:v>6.0606060606060606</c:v>
                </c:pt>
                <c:pt idx="5">
                  <c:v>4.5454545454545459</c:v>
                </c:pt>
                <c:pt idx="6">
                  <c:v>3.7878787878787881</c:v>
                </c:pt>
                <c:pt idx="7">
                  <c:v>2.2727272727272729</c:v>
                </c:pt>
                <c:pt idx="8">
                  <c:v>0</c:v>
                </c:pt>
                <c:pt idx="9">
                  <c:v>100</c:v>
                </c:pt>
              </c:numCache>
            </c:numRef>
          </c:val>
          <c:extLst>
            <c:ext xmlns:c16="http://schemas.microsoft.com/office/drawing/2014/chart" uri="{C3380CC4-5D6E-409C-BE32-E72D297353CC}">
              <c16:uniqueId val="{00000000-5857-754A-8BCF-1DB19F7D4BB4}"/>
            </c:ext>
          </c:extLst>
        </c:ser>
        <c:dLbls>
          <c:dLblPos val="outEnd"/>
          <c:showLegendKey val="0"/>
          <c:showVal val="1"/>
          <c:showCatName val="0"/>
          <c:showSerName val="0"/>
          <c:showPercent val="0"/>
          <c:showBubbleSize val="0"/>
        </c:dLbls>
        <c:gapWidth val="164"/>
        <c:overlap val="-22"/>
        <c:axId val="707268975"/>
        <c:axId val="707340063"/>
      </c:barChart>
      <c:catAx>
        <c:axId val="707268975"/>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crossAx val="707340063"/>
        <c:crosses val="autoZero"/>
        <c:auto val="1"/>
        <c:lblAlgn val="ctr"/>
        <c:lblOffset val="100"/>
        <c:noMultiLvlLbl val="0"/>
      </c:catAx>
      <c:valAx>
        <c:axId val="707340063"/>
        <c:scaling>
          <c:orientation val="minMax"/>
        </c:scaling>
        <c:delete val="1"/>
        <c:axPos val="l"/>
        <c:numFmt formatCode="0.00" sourceLinked="1"/>
        <c:majorTickMark val="none"/>
        <c:minorTickMark val="none"/>
        <c:tickLblPos val="nextTo"/>
        <c:crossAx val="707268975"/>
        <c:crosses val="autoZero"/>
        <c:crossBetween val="between"/>
      </c:valAx>
      <c:spPr>
        <a:noFill/>
        <a:ln>
          <a:noFill/>
        </a:ln>
        <a:effectLst/>
      </c:spPr>
    </c:plotArea>
    <c:legend>
      <c:legendPos val="t"/>
      <c:legendEntry>
        <c:idx val="0"/>
        <c:delete val="1"/>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chart>
  <c:spPr>
    <a:noFill/>
    <a:ln>
      <a:noFill/>
    </a:ln>
    <a:effectLst/>
  </c:spPr>
  <c:txPr>
    <a:bodyPr/>
    <a:lstStyle/>
    <a:p>
      <a:pPr>
        <a:defRPr sz="1400"/>
      </a:pPr>
      <a:endParaRPr lang="de-DE"/>
    </a:p>
  </c:txPr>
  <c:externalData r:id="rId4">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C3ABC7-27AC-6D40-86E4-0C355E54A764}" type="datetimeFigureOut">
              <a:rPr lang="de-DE" smtClean="0"/>
              <a:t>04.10.2022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1CAD0D-262D-F145-A422-6EFA995C3514}" type="slidenum">
              <a:rPr lang="de-DE" smtClean="0"/>
              <a:t>‹Nr.›</a:t>
            </a:fld>
            <a:endParaRPr lang="de-DE"/>
          </a:p>
        </p:txBody>
      </p:sp>
    </p:spTree>
    <p:extLst>
      <p:ext uri="{BB962C8B-B14F-4D97-AF65-F5344CB8AC3E}">
        <p14:creationId xmlns:p14="http://schemas.microsoft.com/office/powerpoint/2010/main" val="3648633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äsentationstitel, Bi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8F51A07C-FE1A-F540-8B1D-0E34068DA5FD}"/>
              </a:ext>
            </a:extLst>
          </p:cNvPr>
          <p:cNvPicPr>
            <a:picLocks noChangeAspect="1"/>
          </p:cNvPicPr>
          <p:nvPr userDrawn="1"/>
        </p:nvPicPr>
        <p:blipFill rotWithShape="1">
          <a:blip r:embed="rId2">
            <a:alphaModFix amt="14000"/>
          </a:blip>
          <a:srcRect t="8872" b="1720"/>
          <a:stretch/>
        </p:blipFill>
        <p:spPr>
          <a:xfrm>
            <a:off x="10963933" y="449575"/>
            <a:ext cx="776688" cy="806400"/>
          </a:xfrm>
          <a:prstGeom prst="rect">
            <a:avLst/>
          </a:prstGeom>
        </p:spPr>
      </p:pic>
      <p:sp>
        <p:nvSpPr>
          <p:cNvPr id="14" name="Textfeld 13">
            <a:extLst>
              <a:ext uri="{FF2B5EF4-FFF2-40B4-BE49-F238E27FC236}">
                <a16:creationId xmlns:a16="http://schemas.microsoft.com/office/drawing/2014/main" id="{7533C79E-54DD-6F46-82D1-830E85DABCAD}"/>
              </a:ext>
            </a:extLst>
          </p:cNvPr>
          <p:cNvSpPr txBox="1"/>
          <p:nvPr userDrawn="1"/>
        </p:nvSpPr>
        <p:spPr>
          <a:xfrm>
            <a:off x="4006545" y="431809"/>
            <a:ext cx="184731" cy="409343"/>
          </a:xfrm>
          <a:prstGeom prst="rect">
            <a:avLst/>
          </a:prstGeom>
          <a:noFill/>
        </p:spPr>
        <p:txBody>
          <a:bodyPr wrap="none" rtlCol="0">
            <a:spAutoFit/>
          </a:bodyPr>
          <a:lstStyle/>
          <a:p>
            <a:endParaRPr lang="de-DE" sz="2060" dirty="0"/>
          </a:p>
        </p:txBody>
      </p:sp>
      <p:sp>
        <p:nvSpPr>
          <p:cNvPr id="10" name="Textplatzhalter 4">
            <a:extLst>
              <a:ext uri="{FF2B5EF4-FFF2-40B4-BE49-F238E27FC236}">
                <a16:creationId xmlns:a16="http://schemas.microsoft.com/office/drawing/2014/main" id="{32C0B7F7-E1DB-3246-A459-8E85B8A521F5}"/>
              </a:ext>
            </a:extLst>
          </p:cNvPr>
          <p:cNvSpPr>
            <a:spLocks noGrp="1"/>
          </p:cNvSpPr>
          <p:nvPr>
            <p:ph type="body" sz="quarter" idx="11" hasCustomPrompt="1"/>
          </p:nvPr>
        </p:nvSpPr>
        <p:spPr>
          <a:xfrm>
            <a:off x="446400" y="5184000"/>
            <a:ext cx="4509913" cy="1276350"/>
          </a:xfrm>
          <a:prstGeom prst="rect">
            <a:avLst/>
          </a:prstGeom>
        </p:spPr>
        <p:txBody>
          <a:bodyPr lIns="0" tIns="0" rIns="0" bIns="0" anchor="b" anchorCtr="0"/>
          <a:lstStyle>
            <a:lvl1pPr marL="0" indent="0" fontAlgn="b">
              <a:lnSpc>
                <a:spcPts val="1800"/>
              </a:lnSpc>
              <a:spcBef>
                <a:spcPts val="0"/>
              </a:spcBef>
              <a:buFontTx/>
              <a:buNone/>
              <a:defRPr sz="1600" b="1" i="0" baseline="0">
                <a:solidFill>
                  <a:schemeClr val="bg1"/>
                </a:solidFill>
                <a:latin typeface="Arial" panose="020B0604020202020204" pitchFamily="34" charset="0"/>
              </a:defRPr>
            </a:lvl1pPr>
            <a:lvl2pPr>
              <a:defRPr sz="1600" b="1" i="0" baseline="0">
                <a:solidFill>
                  <a:schemeClr val="bg1"/>
                </a:solidFill>
                <a:latin typeface="Arial" panose="020B0604020202020204" pitchFamily="34" charset="0"/>
              </a:defRPr>
            </a:lvl2pPr>
            <a:lvl3pPr>
              <a:defRPr sz="1600" b="1" i="0" baseline="0">
                <a:solidFill>
                  <a:schemeClr val="bg1"/>
                </a:solidFill>
                <a:latin typeface="Arial" panose="020B0604020202020204" pitchFamily="34" charset="0"/>
              </a:defRPr>
            </a:lvl3pPr>
            <a:lvl4pPr>
              <a:defRPr sz="1600" b="1" i="0" baseline="0">
                <a:solidFill>
                  <a:schemeClr val="bg1"/>
                </a:solidFill>
                <a:latin typeface="Arial" panose="020B0604020202020204" pitchFamily="34" charset="0"/>
              </a:defRPr>
            </a:lvl4pPr>
            <a:lvl5pPr>
              <a:defRPr sz="1600" b="1" i="0" baseline="0">
                <a:solidFill>
                  <a:schemeClr val="bg1"/>
                </a:solidFill>
                <a:latin typeface="Arial" panose="020B0604020202020204" pitchFamily="34" charset="0"/>
              </a:defRPr>
            </a:lvl5pPr>
          </a:lstStyle>
          <a:p>
            <a:r>
              <a:rPr lang="de-DE" b="1" dirty="0">
                <a:effectLst/>
                <a:latin typeface="Arial" panose="020B0604020202020204" pitchFamily="34" charset="0"/>
              </a:rPr>
              <a:t>Dr. Max Maria Mustermann </a:t>
            </a:r>
            <a:br>
              <a:rPr lang="de-DE" b="1" dirty="0">
                <a:effectLst/>
                <a:latin typeface="Arial" panose="020B0604020202020204" pitchFamily="34" charset="0"/>
              </a:rPr>
            </a:br>
            <a:r>
              <a:rPr lang="de-DE" b="1" dirty="0">
                <a:effectLst/>
                <a:latin typeface="Arial" panose="020B0604020202020204" pitchFamily="34" charset="0"/>
              </a:rPr>
              <a:t>01.11.2020</a:t>
            </a:r>
            <a:endParaRPr lang="de-DE" dirty="0">
              <a:effectLst/>
              <a:latin typeface="Arial" panose="020B0604020202020204" pitchFamily="34" charset="0"/>
            </a:endParaRPr>
          </a:p>
        </p:txBody>
      </p:sp>
      <p:sp>
        <p:nvSpPr>
          <p:cNvPr id="5" name="Textplatzhalter 4">
            <a:extLst>
              <a:ext uri="{FF2B5EF4-FFF2-40B4-BE49-F238E27FC236}">
                <a16:creationId xmlns:a16="http://schemas.microsoft.com/office/drawing/2014/main" id="{479B52C0-6FEE-AE47-AFCB-2DE72A2FC078}"/>
              </a:ext>
            </a:extLst>
          </p:cNvPr>
          <p:cNvSpPr>
            <a:spLocks noGrp="1"/>
          </p:cNvSpPr>
          <p:nvPr>
            <p:ph type="body" sz="quarter" idx="12" hasCustomPrompt="1"/>
          </p:nvPr>
        </p:nvSpPr>
        <p:spPr>
          <a:xfrm>
            <a:off x="446088" y="2160000"/>
            <a:ext cx="4510087" cy="1440000"/>
          </a:xfrm>
          <a:prstGeom prst="rect">
            <a:avLst/>
          </a:prstGeom>
        </p:spPr>
        <p:txBody>
          <a:bodyPr lIns="0" tIns="0" rIns="0" bIns="0"/>
          <a:lstStyle>
            <a:lvl1pPr marL="0" indent="0">
              <a:lnSpc>
                <a:spcPts val="3360"/>
              </a:lnSpc>
              <a:spcBef>
                <a:spcPts val="0"/>
              </a:spcBef>
              <a:buFontTx/>
              <a:buNone/>
              <a:defRPr sz="2800" b="1" i="0" baseline="0">
                <a:solidFill>
                  <a:schemeClr val="bg1"/>
                </a:solidFill>
                <a:latin typeface="Arial" panose="020B0604020202020204" pitchFamily="34" charset="0"/>
              </a:defRPr>
            </a:lvl1pPr>
            <a:lvl2pPr>
              <a:buFontTx/>
              <a:buNone/>
              <a:defRPr sz="2800" b="1" i="0" baseline="0">
                <a:solidFill>
                  <a:schemeClr val="bg1"/>
                </a:solidFill>
                <a:latin typeface="Arial" panose="020B0604020202020204" pitchFamily="34" charset="0"/>
              </a:defRPr>
            </a:lvl2pPr>
            <a:lvl3pPr>
              <a:buFontTx/>
              <a:buNone/>
              <a:defRPr sz="2800" b="1" i="0" baseline="0">
                <a:solidFill>
                  <a:schemeClr val="bg1"/>
                </a:solidFill>
                <a:latin typeface="Arial" panose="020B0604020202020204" pitchFamily="34" charset="0"/>
              </a:defRPr>
            </a:lvl3pPr>
            <a:lvl4pPr>
              <a:buFontTx/>
              <a:buNone/>
              <a:defRPr sz="2800" b="1" i="0" baseline="0">
                <a:solidFill>
                  <a:schemeClr val="bg1"/>
                </a:solidFill>
                <a:latin typeface="Arial" panose="020B0604020202020204" pitchFamily="34" charset="0"/>
              </a:defRPr>
            </a:lvl4pPr>
            <a:lvl5pPr>
              <a:buFontTx/>
              <a:buNone/>
              <a:defRPr sz="2800" b="1" i="0" baseline="0">
                <a:solidFill>
                  <a:schemeClr val="bg1"/>
                </a:solidFill>
                <a:latin typeface="Arial" panose="020B0604020202020204" pitchFamily="34" charset="0"/>
              </a:defRPr>
            </a:lvl5pPr>
          </a:lstStyle>
          <a:p>
            <a:r>
              <a:rPr lang="de-DE" b="1" dirty="0">
                <a:effectLst/>
                <a:latin typeface="Arial" panose="020B0604020202020204" pitchFamily="34" charset="0"/>
              </a:rPr>
              <a:t>Präsentationstitel</a:t>
            </a:r>
            <a:br>
              <a:rPr lang="de-DE" b="1" dirty="0">
                <a:effectLst/>
                <a:latin typeface="Arial" panose="020B0604020202020204" pitchFamily="34" charset="0"/>
              </a:rPr>
            </a:br>
            <a:r>
              <a:rPr lang="de-DE" b="1" dirty="0">
                <a:effectLst/>
                <a:latin typeface="Arial" panose="020B0604020202020204" pitchFamily="34" charset="0"/>
              </a:rPr>
              <a:t>Zeile 2 des Titels</a:t>
            </a:r>
            <a:endParaRPr lang="de-DE" dirty="0">
              <a:effectLst/>
              <a:latin typeface="Arial" panose="020B0604020202020204" pitchFamily="34" charset="0"/>
            </a:endParaRPr>
          </a:p>
        </p:txBody>
      </p:sp>
      <p:sp>
        <p:nvSpPr>
          <p:cNvPr id="13" name="Textplatzhalter 12">
            <a:extLst>
              <a:ext uri="{FF2B5EF4-FFF2-40B4-BE49-F238E27FC236}">
                <a16:creationId xmlns:a16="http://schemas.microsoft.com/office/drawing/2014/main" id="{27521B66-FCA7-E64B-87D2-BEED9E9EEE7D}"/>
              </a:ext>
            </a:extLst>
          </p:cNvPr>
          <p:cNvSpPr>
            <a:spLocks noGrp="1"/>
          </p:cNvSpPr>
          <p:nvPr>
            <p:ph type="body" sz="quarter" idx="13" hasCustomPrompt="1"/>
          </p:nvPr>
        </p:nvSpPr>
        <p:spPr>
          <a:xfrm>
            <a:off x="2292387" y="441325"/>
            <a:ext cx="7724551" cy="825500"/>
          </a:xfrm>
          <a:prstGeom prst="rect">
            <a:avLst/>
          </a:prstGeom>
        </p:spPr>
        <p:txBody>
          <a:bodyPr lIns="54000" tIns="356400" rIns="54000" bIns="43200" anchor="b" anchorCtr="0"/>
          <a:lstStyle>
            <a:lvl1pPr marL="0" indent="0">
              <a:lnSpc>
                <a:spcPct val="88000"/>
              </a:lnSpc>
              <a:spcBef>
                <a:spcPts val="0"/>
              </a:spcBef>
              <a:buFontTx/>
              <a:buNone/>
              <a:defRPr sz="680" b="1" i="0" cap="all" spc="80" baseline="0"/>
            </a:lvl1pPr>
            <a:lvl2pPr indent="0">
              <a:lnSpc>
                <a:spcPts val="880"/>
              </a:lnSpc>
              <a:buFontTx/>
              <a:buNone/>
              <a:defRPr sz="680" b="1" i="0" cap="all" spc="80" baseline="0"/>
            </a:lvl2pPr>
            <a:lvl3pPr indent="0">
              <a:lnSpc>
                <a:spcPts val="880"/>
              </a:lnSpc>
              <a:buFontTx/>
              <a:buNone/>
              <a:defRPr sz="680" b="1" i="0" cap="all" spc="80" baseline="0"/>
            </a:lvl3pPr>
            <a:lvl4pPr indent="0">
              <a:lnSpc>
                <a:spcPts val="880"/>
              </a:lnSpc>
              <a:buFontTx/>
              <a:buNone/>
              <a:defRPr sz="680" b="1" i="0" cap="all" spc="80" baseline="0"/>
            </a:lvl4pPr>
            <a:lvl5pPr indent="0">
              <a:lnSpc>
                <a:spcPts val="880"/>
              </a:lnSpc>
              <a:buFontTx/>
              <a:buNone/>
              <a:defRPr sz="680" b="1" i="0" cap="all" spc="80" baseline="0"/>
            </a:lvl5pPr>
          </a:lstStyle>
          <a:p>
            <a:pPr marL="0" indent="0">
              <a:lnSpc>
                <a:spcPct val="88000"/>
              </a:lnSpc>
              <a:spcBef>
                <a:spcPts val="0"/>
              </a:spcBef>
              <a:buFontTx/>
              <a:buNone/>
            </a:pPr>
            <a:r>
              <a:rPr lang="de-DE" sz="680" b="1" i="0" baseline="0" dirty="0">
                <a:latin typeface="Arial" panose="020B0604020202020204" pitchFamily="34" charset="0"/>
              </a:rPr>
              <a:t>ÜBERSCHRIFT / TITEL / EINRICHTUNG XY</a:t>
            </a:r>
          </a:p>
        </p:txBody>
      </p:sp>
      <p:sp>
        <p:nvSpPr>
          <p:cNvPr id="15" name="Bildplatzhalter 3">
            <a:extLst>
              <a:ext uri="{FF2B5EF4-FFF2-40B4-BE49-F238E27FC236}">
                <a16:creationId xmlns:a16="http://schemas.microsoft.com/office/drawing/2014/main" id="{4C49311C-1CA8-6441-8EF9-44421C1037DF}"/>
              </a:ext>
            </a:extLst>
          </p:cNvPr>
          <p:cNvSpPr>
            <a:spLocks noGrp="1"/>
          </p:cNvSpPr>
          <p:nvPr>
            <p:ph type="pic" sz="quarter" idx="10"/>
          </p:nvPr>
        </p:nvSpPr>
        <p:spPr>
          <a:xfrm>
            <a:off x="5374800" y="1484313"/>
            <a:ext cx="6817200" cy="5373687"/>
          </a:xfrm>
          <a:prstGeom prst="rect">
            <a:avLst/>
          </a:prstGeom>
          <a:solidFill>
            <a:schemeClr val="accent2"/>
          </a:solidFill>
        </p:spPr>
        <p:txBody>
          <a:bodyPr anchor="ctr" anchorCtr="0"/>
          <a:lstStyle>
            <a:lvl1pPr algn="ctr">
              <a:buFontTx/>
              <a:buNone/>
              <a:defRPr sz="800" baseline="0"/>
            </a:lvl1pPr>
          </a:lstStyle>
          <a:p>
            <a:endParaRPr lang="de-DE" dirty="0"/>
          </a:p>
        </p:txBody>
      </p:sp>
    </p:spTree>
    <p:extLst>
      <p:ext uri="{BB962C8B-B14F-4D97-AF65-F5344CB8AC3E}">
        <p14:creationId xmlns:p14="http://schemas.microsoft.com/office/powerpoint/2010/main" val="3098013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äsentationstitel, Bild, LogoTeileinheit">
    <p:spTree>
      <p:nvGrpSpPr>
        <p:cNvPr id="1" name=""/>
        <p:cNvGrpSpPr/>
        <p:nvPr/>
      </p:nvGrpSpPr>
      <p:grpSpPr>
        <a:xfrm>
          <a:off x="0" y="0"/>
          <a:ext cx="0" cy="0"/>
          <a:chOff x="0" y="0"/>
          <a:chExt cx="0" cy="0"/>
        </a:xfrm>
      </p:grpSpPr>
      <p:sp>
        <p:nvSpPr>
          <p:cNvPr id="14" name="Textfeld 13">
            <a:extLst>
              <a:ext uri="{FF2B5EF4-FFF2-40B4-BE49-F238E27FC236}">
                <a16:creationId xmlns:a16="http://schemas.microsoft.com/office/drawing/2014/main" id="{7533C79E-54DD-6F46-82D1-830E85DABCAD}"/>
              </a:ext>
            </a:extLst>
          </p:cNvPr>
          <p:cNvSpPr txBox="1"/>
          <p:nvPr userDrawn="1"/>
        </p:nvSpPr>
        <p:spPr>
          <a:xfrm>
            <a:off x="4006545" y="431809"/>
            <a:ext cx="184731" cy="409343"/>
          </a:xfrm>
          <a:prstGeom prst="rect">
            <a:avLst/>
          </a:prstGeom>
          <a:noFill/>
        </p:spPr>
        <p:txBody>
          <a:bodyPr wrap="none" rtlCol="0">
            <a:spAutoFit/>
          </a:bodyPr>
          <a:lstStyle/>
          <a:p>
            <a:endParaRPr lang="de-DE" sz="2060" dirty="0"/>
          </a:p>
        </p:txBody>
      </p:sp>
      <p:sp>
        <p:nvSpPr>
          <p:cNvPr id="4" name="Bildplatzhalter 3">
            <a:extLst>
              <a:ext uri="{FF2B5EF4-FFF2-40B4-BE49-F238E27FC236}">
                <a16:creationId xmlns:a16="http://schemas.microsoft.com/office/drawing/2014/main" id="{28A3018A-0C50-1346-920A-3CC5ADBF331A}"/>
              </a:ext>
            </a:extLst>
          </p:cNvPr>
          <p:cNvSpPr>
            <a:spLocks noGrp="1"/>
          </p:cNvSpPr>
          <p:nvPr>
            <p:ph type="pic" sz="quarter" idx="10"/>
          </p:nvPr>
        </p:nvSpPr>
        <p:spPr>
          <a:xfrm>
            <a:off x="5374800" y="1484313"/>
            <a:ext cx="6817200" cy="5373687"/>
          </a:xfrm>
          <a:prstGeom prst="rect">
            <a:avLst/>
          </a:prstGeom>
          <a:solidFill>
            <a:schemeClr val="accent2"/>
          </a:solidFill>
        </p:spPr>
        <p:txBody>
          <a:bodyPr anchor="ctr" anchorCtr="0"/>
          <a:lstStyle>
            <a:lvl1pPr algn="ctr">
              <a:buFontTx/>
              <a:buNone/>
              <a:defRPr sz="800" baseline="0"/>
            </a:lvl1pPr>
          </a:lstStyle>
          <a:p>
            <a:endParaRPr lang="de-DE" dirty="0"/>
          </a:p>
        </p:txBody>
      </p:sp>
      <p:sp>
        <p:nvSpPr>
          <p:cNvPr id="11" name="Textplatzhalter 12">
            <a:extLst>
              <a:ext uri="{FF2B5EF4-FFF2-40B4-BE49-F238E27FC236}">
                <a16:creationId xmlns:a16="http://schemas.microsoft.com/office/drawing/2014/main" id="{55472BC4-D049-4B41-A87B-CE172FA5E285}"/>
              </a:ext>
            </a:extLst>
          </p:cNvPr>
          <p:cNvSpPr>
            <a:spLocks noGrp="1"/>
          </p:cNvSpPr>
          <p:nvPr>
            <p:ph type="body" sz="quarter" idx="14" hasCustomPrompt="1"/>
          </p:nvPr>
        </p:nvSpPr>
        <p:spPr>
          <a:xfrm>
            <a:off x="2292387" y="441325"/>
            <a:ext cx="7724551" cy="825500"/>
          </a:xfrm>
          <a:prstGeom prst="rect">
            <a:avLst/>
          </a:prstGeom>
        </p:spPr>
        <p:txBody>
          <a:bodyPr lIns="54000" tIns="356400" rIns="54000" bIns="43200" anchor="b" anchorCtr="0"/>
          <a:lstStyle>
            <a:lvl1pPr marL="0" indent="0">
              <a:lnSpc>
                <a:spcPct val="88000"/>
              </a:lnSpc>
              <a:spcBef>
                <a:spcPts val="0"/>
              </a:spcBef>
              <a:buFontTx/>
              <a:buNone/>
              <a:defRPr sz="680" b="1" i="0" cap="all" spc="80" baseline="0"/>
            </a:lvl1pPr>
            <a:lvl2pPr indent="0">
              <a:lnSpc>
                <a:spcPts val="880"/>
              </a:lnSpc>
              <a:buFontTx/>
              <a:buNone/>
              <a:defRPr sz="680" b="1" i="0" cap="all" spc="80" baseline="0"/>
            </a:lvl2pPr>
            <a:lvl3pPr indent="0">
              <a:lnSpc>
                <a:spcPts val="880"/>
              </a:lnSpc>
              <a:buFontTx/>
              <a:buNone/>
              <a:defRPr sz="680" b="1" i="0" cap="all" spc="80" baseline="0"/>
            </a:lvl3pPr>
            <a:lvl4pPr indent="0">
              <a:lnSpc>
                <a:spcPts val="880"/>
              </a:lnSpc>
              <a:buFontTx/>
              <a:buNone/>
              <a:defRPr sz="680" b="1" i="0" cap="all" spc="80" baseline="0"/>
            </a:lvl4pPr>
            <a:lvl5pPr indent="0">
              <a:lnSpc>
                <a:spcPts val="880"/>
              </a:lnSpc>
              <a:buFontTx/>
              <a:buNone/>
              <a:defRPr sz="680" b="1" i="0" cap="all" spc="80" baseline="0"/>
            </a:lvl5pPr>
          </a:lstStyle>
          <a:p>
            <a:pPr marL="0" indent="0">
              <a:lnSpc>
                <a:spcPct val="88000"/>
              </a:lnSpc>
              <a:spcBef>
                <a:spcPts val="0"/>
              </a:spcBef>
              <a:buFontTx/>
              <a:buNone/>
            </a:pPr>
            <a:r>
              <a:rPr lang="de-DE" sz="680" b="1" i="0" baseline="0" dirty="0">
                <a:latin typeface="Arial" panose="020B0604020202020204" pitchFamily="34" charset="0"/>
              </a:rPr>
              <a:t>ÜBERSCHRIFT / TITEL / EINRICHTUNG XY</a:t>
            </a:r>
          </a:p>
        </p:txBody>
      </p:sp>
      <p:sp>
        <p:nvSpPr>
          <p:cNvPr id="15" name="Bildplatzhalter 6">
            <a:extLst>
              <a:ext uri="{FF2B5EF4-FFF2-40B4-BE49-F238E27FC236}">
                <a16:creationId xmlns:a16="http://schemas.microsoft.com/office/drawing/2014/main" id="{9E3EC0D9-ADF9-484A-8AF7-707A2C63BA89}"/>
              </a:ext>
            </a:extLst>
          </p:cNvPr>
          <p:cNvSpPr>
            <a:spLocks noGrp="1"/>
          </p:cNvSpPr>
          <p:nvPr>
            <p:ph type="pic" sz="quarter" idx="13"/>
          </p:nvPr>
        </p:nvSpPr>
        <p:spPr>
          <a:xfrm>
            <a:off x="10469881" y="613578"/>
            <a:ext cx="886967" cy="455148"/>
          </a:xfrm>
          <a:prstGeom prst="rect">
            <a:avLst/>
          </a:prstGeom>
        </p:spPr>
        <p:txBody>
          <a:bodyPr anchor="ctr" anchorCtr="0"/>
          <a:lstStyle>
            <a:lvl1pPr algn="ctr">
              <a:buFontTx/>
              <a:buNone/>
              <a:defRPr sz="800" baseline="0"/>
            </a:lvl1pPr>
          </a:lstStyle>
          <a:p>
            <a:endParaRPr lang="de-DE" dirty="0"/>
          </a:p>
        </p:txBody>
      </p:sp>
      <p:sp>
        <p:nvSpPr>
          <p:cNvPr id="16" name="Textplatzhalter 4">
            <a:extLst>
              <a:ext uri="{FF2B5EF4-FFF2-40B4-BE49-F238E27FC236}">
                <a16:creationId xmlns:a16="http://schemas.microsoft.com/office/drawing/2014/main" id="{461E02B6-4FE8-A346-805E-7D467048D9A5}"/>
              </a:ext>
            </a:extLst>
          </p:cNvPr>
          <p:cNvSpPr>
            <a:spLocks noGrp="1"/>
          </p:cNvSpPr>
          <p:nvPr>
            <p:ph type="body" sz="quarter" idx="12" hasCustomPrompt="1"/>
          </p:nvPr>
        </p:nvSpPr>
        <p:spPr>
          <a:xfrm>
            <a:off x="446088" y="2160000"/>
            <a:ext cx="4510087" cy="1440000"/>
          </a:xfrm>
          <a:prstGeom prst="rect">
            <a:avLst/>
          </a:prstGeom>
        </p:spPr>
        <p:txBody>
          <a:bodyPr lIns="0" tIns="0" rIns="0" bIns="0"/>
          <a:lstStyle>
            <a:lvl1pPr marL="0" indent="0">
              <a:lnSpc>
                <a:spcPts val="3360"/>
              </a:lnSpc>
              <a:spcBef>
                <a:spcPts val="0"/>
              </a:spcBef>
              <a:buFontTx/>
              <a:buNone/>
              <a:defRPr sz="2800" b="1" i="0" baseline="0">
                <a:solidFill>
                  <a:schemeClr val="bg1"/>
                </a:solidFill>
                <a:latin typeface="Arial" panose="020B0604020202020204" pitchFamily="34" charset="0"/>
              </a:defRPr>
            </a:lvl1pPr>
            <a:lvl2pPr>
              <a:buFontTx/>
              <a:buNone/>
              <a:defRPr sz="2800" b="1" i="0" baseline="0">
                <a:solidFill>
                  <a:schemeClr val="bg1"/>
                </a:solidFill>
                <a:latin typeface="Arial" panose="020B0604020202020204" pitchFamily="34" charset="0"/>
              </a:defRPr>
            </a:lvl2pPr>
            <a:lvl3pPr>
              <a:buFontTx/>
              <a:buNone/>
              <a:defRPr sz="2800" b="1" i="0" baseline="0">
                <a:solidFill>
                  <a:schemeClr val="bg1"/>
                </a:solidFill>
                <a:latin typeface="Arial" panose="020B0604020202020204" pitchFamily="34" charset="0"/>
              </a:defRPr>
            </a:lvl3pPr>
            <a:lvl4pPr>
              <a:buFontTx/>
              <a:buNone/>
              <a:defRPr sz="2800" b="1" i="0" baseline="0">
                <a:solidFill>
                  <a:schemeClr val="bg1"/>
                </a:solidFill>
                <a:latin typeface="Arial" panose="020B0604020202020204" pitchFamily="34" charset="0"/>
              </a:defRPr>
            </a:lvl4pPr>
            <a:lvl5pPr>
              <a:buFontTx/>
              <a:buNone/>
              <a:defRPr sz="2800" b="1" i="0" baseline="0">
                <a:solidFill>
                  <a:schemeClr val="bg1"/>
                </a:solidFill>
                <a:latin typeface="Arial" panose="020B0604020202020204" pitchFamily="34" charset="0"/>
              </a:defRPr>
            </a:lvl5pPr>
          </a:lstStyle>
          <a:p>
            <a:r>
              <a:rPr lang="de-DE" b="1" dirty="0">
                <a:effectLst/>
                <a:latin typeface="Arial" panose="020B0604020202020204" pitchFamily="34" charset="0"/>
              </a:rPr>
              <a:t>Präsentationstitel</a:t>
            </a:r>
            <a:br>
              <a:rPr lang="de-DE" b="1" dirty="0">
                <a:effectLst/>
                <a:latin typeface="Arial" panose="020B0604020202020204" pitchFamily="34" charset="0"/>
              </a:rPr>
            </a:br>
            <a:r>
              <a:rPr lang="de-DE" b="1" dirty="0">
                <a:effectLst/>
                <a:latin typeface="Arial" panose="020B0604020202020204" pitchFamily="34" charset="0"/>
              </a:rPr>
              <a:t>Zeile 2 des Titels</a:t>
            </a:r>
            <a:endParaRPr lang="de-DE" dirty="0">
              <a:effectLst/>
              <a:latin typeface="Arial" panose="020B0604020202020204" pitchFamily="34" charset="0"/>
            </a:endParaRPr>
          </a:p>
        </p:txBody>
      </p:sp>
      <p:sp>
        <p:nvSpPr>
          <p:cNvPr id="17" name="Textplatzhalter 4">
            <a:extLst>
              <a:ext uri="{FF2B5EF4-FFF2-40B4-BE49-F238E27FC236}">
                <a16:creationId xmlns:a16="http://schemas.microsoft.com/office/drawing/2014/main" id="{80A05923-C642-2E4E-840A-327720B765D1}"/>
              </a:ext>
            </a:extLst>
          </p:cNvPr>
          <p:cNvSpPr>
            <a:spLocks noGrp="1"/>
          </p:cNvSpPr>
          <p:nvPr>
            <p:ph type="body" sz="quarter" idx="11" hasCustomPrompt="1"/>
          </p:nvPr>
        </p:nvSpPr>
        <p:spPr>
          <a:xfrm>
            <a:off x="446400" y="5184000"/>
            <a:ext cx="4509913" cy="1276350"/>
          </a:xfrm>
          <a:prstGeom prst="rect">
            <a:avLst/>
          </a:prstGeom>
        </p:spPr>
        <p:txBody>
          <a:bodyPr lIns="0" tIns="0" rIns="0" bIns="0" anchor="b" anchorCtr="0"/>
          <a:lstStyle>
            <a:lvl1pPr marL="0" indent="0" fontAlgn="b">
              <a:lnSpc>
                <a:spcPts val="1800"/>
              </a:lnSpc>
              <a:spcBef>
                <a:spcPts val="0"/>
              </a:spcBef>
              <a:buFontTx/>
              <a:buNone/>
              <a:defRPr sz="1600" b="1" i="0" baseline="0">
                <a:solidFill>
                  <a:schemeClr val="bg1"/>
                </a:solidFill>
                <a:latin typeface="Arial" panose="020B0604020202020204" pitchFamily="34" charset="0"/>
              </a:defRPr>
            </a:lvl1pPr>
            <a:lvl2pPr>
              <a:defRPr sz="1600" b="1" i="0" baseline="0">
                <a:solidFill>
                  <a:schemeClr val="bg1"/>
                </a:solidFill>
                <a:latin typeface="Arial" panose="020B0604020202020204" pitchFamily="34" charset="0"/>
              </a:defRPr>
            </a:lvl2pPr>
            <a:lvl3pPr>
              <a:defRPr sz="1600" b="1" i="0" baseline="0">
                <a:solidFill>
                  <a:schemeClr val="bg1"/>
                </a:solidFill>
                <a:latin typeface="Arial" panose="020B0604020202020204" pitchFamily="34" charset="0"/>
              </a:defRPr>
            </a:lvl3pPr>
            <a:lvl4pPr>
              <a:defRPr sz="1600" b="1" i="0" baseline="0">
                <a:solidFill>
                  <a:schemeClr val="bg1"/>
                </a:solidFill>
                <a:latin typeface="Arial" panose="020B0604020202020204" pitchFamily="34" charset="0"/>
              </a:defRPr>
            </a:lvl4pPr>
            <a:lvl5pPr>
              <a:defRPr sz="1600" b="1" i="0" baseline="0">
                <a:solidFill>
                  <a:schemeClr val="bg1"/>
                </a:solidFill>
                <a:latin typeface="Arial" panose="020B0604020202020204" pitchFamily="34" charset="0"/>
              </a:defRPr>
            </a:lvl5pPr>
          </a:lstStyle>
          <a:p>
            <a:r>
              <a:rPr lang="de-DE" b="1" dirty="0">
                <a:effectLst/>
                <a:latin typeface="Arial" panose="020B0604020202020204" pitchFamily="34" charset="0"/>
              </a:rPr>
              <a:t>Dr. Max Maria Mustermann </a:t>
            </a:r>
            <a:br>
              <a:rPr lang="de-DE" b="1" dirty="0">
                <a:effectLst/>
                <a:latin typeface="Arial" panose="020B0604020202020204" pitchFamily="34" charset="0"/>
              </a:rPr>
            </a:br>
            <a:r>
              <a:rPr lang="de-DE" b="1" dirty="0">
                <a:effectLst/>
                <a:latin typeface="Arial" panose="020B0604020202020204" pitchFamily="34" charset="0"/>
              </a:rPr>
              <a:t>01.11.2020</a:t>
            </a:r>
            <a:endParaRPr lang="de-DE" dirty="0">
              <a:effectLst/>
              <a:latin typeface="Arial" panose="020B0604020202020204" pitchFamily="34" charset="0"/>
            </a:endParaRPr>
          </a:p>
        </p:txBody>
      </p:sp>
    </p:spTree>
    <p:extLst>
      <p:ext uri="{BB962C8B-B14F-4D97-AF65-F5344CB8AC3E}">
        <p14:creationId xmlns:p14="http://schemas.microsoft.com/office/powerpoint/2010/main" val="3898159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äsentations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21FD8A1D-ABA2-9545-8F6F-74DA8BEF4C96}"/>
              </a:ext>
            </a:extLst>
          </p:cNvPr>
          <p:cNvSpPr/>
          <p:nvPr userDrawn="1"/>
        </p:nvSpPr>
        <p:spPr>
          <a:xfrm>
            <a:off x="5376454" y="1484313"/>
            <a:ext cx="6815545" cy="5373687"/>
          </a:xfrm>
          <a:prstGeom prst="rect">
            <a:avLst/>
          </a:prstGeom>
          <a:solidFill>
            <a:schemeClr val="accent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Textfeld 13">
            <a:extLst>
              <a:ext uri="{FF2B5EF4-FFF2-40B4-BE49-F238E27FC236}">
                <a16:creationId xmlns:a16="http://schemas.microsoft.com/office/drawing/2014/main" id="{7533C79E-54DD-6F46-82D1-830E85DABCAD}"/>
              </a:ext>
            </a:extLst>
          </p:cNvPr>
          <p:cNvSpPr txBox="1"/>
          <p:nvPr userDrawn="1"/>
        </p:nvSpPr>
        <p:spPr>
          <a:xfrm>
            <a:off x="4006545" y="431809"/>
            <a:ext cx="184731" cy="409343"/>
          </a:xfrm>
          <a:prstGeom prst="rect">
            <a:avLst/>
          </a:prstGeom>
          <a:noFill/>
        </p:spPr>
        <p:txBody>
          <a:bodyPr wrap="none" rtlCol="0">
            <a:spAutoFit/>
          </a:bodyPr>
          <a:lstStyle/>
          <a:p>
            <a:endParaRPr lang="de-DE" sz="2060" dirty="0"/>
          </a:p>
        </p:txBody>
      </p:sp>
      <p:pic>
        <p:nvPicPr>
          <p:cNvPr id="4" name="Grafik 3">
            <a:extLst>
              <a:ext uri="{FF2B5EF4-FFF2-40B4-BE49-F238E27FC236}">
                <a16:creationId xmlns:a16="http://schemas.microsoft.com/office/drawing/2014/main" id="{06968607-CF30-B14E-8DDB-DAB295493CFF}"/>
              </a:ext>
            </a:extLst>
          </p:cNvPr>
          <p:cNvPicPr>
            <a:picLocks noChangeAspect="1"/>
          </p:cNvPicPr>
          <p:nvPr userDrawn="1"/>
        </p:nvPicPr>
        <p:blipFill>
          <a:blip r:embed="rId2">
            <a:alphaModFix/>
          </a:blip>
          <a:stretch>
            <a:fillRect/>
          </a:stretch>
        </p:blipFill>
        <p:spPr>
          <a:xfrm>
            <a:off x="8648700" y="2743200"/>
            <a:ext cx="3543300" cy="4114800"/>
          </a:xfrm>
          <a:prstGeom prst="rect">
            <a:avLst/>
          </a:prstGeom>
        </p:spPr>
      </p:pic>
      <p:sp>
        <p:nvSpPr>
          <p:cNvPr id="11" name="Textplatzhalter 4">
            <a:extLst>
              <a:ext uri="{FF2B5EF4-FFF2-40B4-BE49-F238E27FC236}">
                <a16:creationId xmlns:a16="http://schemas.microsoft.com/office/drawing/2014/main" id="{9AD86DE8-5751-A440-B2C4-58BF4A19C043}"/>
              </a:ext>
            </a:extLst>
          </p:cNvPr>
          <p:cNvSpPr>
            <a:spLocks noGrp="1"/>
          </p:cNvSpPr>
          <p:nvPr>
            <p:ph type="body" sz="quarter" idx="11" hasCustomPrompt="1"/>
          </p:nvPr>
        </p:nvSpPr>
        <p:spPr>
          <a:xfrm>
            <a:off x="446400" y="5184000"/>
            <a:ext cx="4509913" cy="1276350"/>
          </a:xfrm>
          <a:prstGeom prst="rect">
            <a:avLst/>
          </a:prstGeom>
        </p:spPr>
        <p:txBody>
          <a:bodyPr lIns="0" tIns="0" rIns="0" bIns="0" anchor="b" anchorCtr="0"/>
          <a:lstStyle>
            <a:lvl1pPr marL="0" indent="0" fontAlgn="b">
              <a:lnSpc>
                <a:spcPts val="1800"/>
              </a:lnSpc>
              <a:spcBef>
                <a:spcPts val="0"/>
              </a:spcBef>
              <a:buFontTx/>
              <a:buNone/>
              <a:defRPr sz="1600" b="1" i="0" baseline="0">
                <a:solidFill>
                  <a:schemeClr val="bg1"/>
                </a:solidFill>
                <a:latin typeface="Arial" panose="020B0604020202020204" pitchFamily="34" charset="0"/>
              </a:defRPr>
            </a:lvl1pPr>
            <a:lvl2pPr>
              <a:defRPr sz="1600" b="1" i="0" baseline="0">
                <a:solidFill>
                  <a:schemeClr val="bg1"/>
                </a:solidFill>
                <a:latin typeface="Arial" panose="020B0604020202020204" pitchFamily="34" charset="0"/>
              </a:defRPr>
            </a:lvl2pPr>
            <a:lvl3pPr>
              <a:defRPr sz="1600" b="1" i="0" baseline="0">
                <a:solidFill>
                  <a:schemeClr val="bg1"/>
                </a:solidFill>
                <a:latin typeface="Arial" panose="020B0604020202020204" pitchFamily="34" charset="0"/>
              </a:defRPr>
            </a:lvl3pPr>
            <a:lvl4pPr>
              <a:defRPr sz="1600" b="1" i="0" baseline="0">
                <a:solidFill>
                  <a:schemeClr val="bg1"/>
                </a:solidFill>
                <a:latin typeface="Arial" panose="020B0604020202020204" pitchFamily="34" charset="0"/>
              </a:defRPr>
            </a:lvl4pPr>
            <a:lvl5pPr>
              <a:defRPr sz="1600" b="1" i="0" baseline="0">
                <a:solidFill>
                  <a:schemeClr val="bg1"/>
                </a:solidFill>
                <a:latin typeface="Arial" panose="020B0604020202020204" pitchFamily="34" charset="0"/>
              </a:defRPr>
            </a:lvl5pPr>
          </a:lstStyle>
          <a:p>
            <a:r>
              <a:rPr lang="de-DE" b="1" dirty="0">
                <a:effectLst/>
                <a:latin typeface="Arial" panose="020B0604020202020204" pitchFamily="34" charset="0"/>
              </a:rPr>
              <a:t>Dr. Max Maria Mustermann </a:t>
            </a:r>
            <a:br>
              <a:rPr lang="de-DE" b="1" dirty="0">
                <a:effectLst/>
                <a:latin typeface="Arial" panose="020B0604020202020204" pitchFamily="34" charset="0"/>
              </a:rPr>
            </a:br>
            <a:r>
              <a:rPr lang="de-DE" b="1" dirty="0">
                <a:effectLst/>
                <a:latin typeface="Arial" panose="020B0604020202020204" pitchFamily="34" charset="0"/>
              </a:rPr>
              <a:t>01.11.2020</a:t>
            </a:r>
            <a:endParaRPr lang="de-DE" dirty="0">
              <a:effectLst/>
              <a:latin typeface="Arial" panose="020B0604020202020204" pitchFamily="34" charset="0"/>
            </a:endParaRPr>
          </a:p>
        </p:txBody>
      </p:sp>
      <p:sp>
        <p:nvSpPr>
          <p:cNvPr id="8" name="Textplatzhalter 4">
            <a:extLst>
              <a:ext uri="{FF2B5EF4-FFF2-40B4-BE49-F238E27FC236}">
                <a16:creationId xmlns:a16="http://schemas.microsoft.com/office/drawing/2014/main" id="{8FD44F83-A00E-0042-991C-25703825541C}"/>
              </a:ext>
            </a:extLst>
          </p:cNvPr>
          <p:cNvSpPr>
            <a:spLocks noGrp="1"/>
          </p:cNvSpPr>
          <p:nvPr>
            <p:ph type="body" sz="quarter" idx="12" hasCustomPrompt="1"/>
          </p:nvPr>
        </p:nvSpPr>
        <p:spPr>
          <a:xfrm>
            <a:off x="446088" y="2160000"/>
            <a:ext cx="4510087" cy="1440000"/>
          </a:xfrm>
          <a:prstGeom prst="rect">
            <a:avLst/>
          </a:prstGeom>
        </p:spPr>
        <p:txBody>
          <a:bodyPr lIns="0" tIns="0" rIns="0" bIns="0"/>
          <a:lstStyle>
            <a:lvl1pPr marL="0" indent="0">
              <a:lnSpc>
                <a:spcPts val="3360"/>
              </a:lnSpc>
              <a:spcBef>
                <a:spcPts val="0"/>
              </a:spcBef>
              <a:buFontTx/>
              <a:buNone/>
              <a:defRPr sz="2800" b="1" i="0" baseline="0">
                <a:solidFill>
                  <a:schemeClr val="bg1"/>
                </a:solidFill>
                <a:latin typeface="Arial" panose="020B0604020202020204" pitchFamily="34" charset="0"/>
              </a:defRPr>
            </a:lvl1pPr>
            <a:lvl2pPr>
              <a:buFontTx/>
              <a:buNone/>
              <a:defRPr sz="2800" b="1" i="0" baseline="0">
                <a:solidFill>
                  <a:schemeClr val="bg1"/>
                </a:solidFill>
                <a:latin typeface="Arial" panose="020B0604020202020204" pitchFamily="34" charset="0"/>
              </a:defRPr>
            </a:lvl2pPr>
            <a:lvl3pPr>
              <a:buFontTx/>
              <a:buNone/>
              <a:defRPr sz="2800" b="1" i="0" baseline="0">
                <a:solidFill>
                  <a:schemeClr val="bg1"/>
                </a:solidFill>
                <a:latin typeface="Arial" panose="020B0604020202020204" pitchFamily="34" charset="0"/>
              </a:defRPr>
            </a:lvl3pPr>
            <a:lvl4pPr>
              <a:buFontTx/>
              <a:buNone/>
              <a:defRPr sz="2800" b="1" i="0" baseline="0">
                <a:solidFill>
                  <a:schemeClr val="bg1"/>
                </a:solidFill>
                <a:latin typeface="Arial" panose="020B0604020202020204" pitchFamily="34" charset="0"/>
              </a:defRPr>
            </a:lvl4pPr>
            <a:lvl5pPr>
              <a:buFontTx/>
              <a:buNone/>
              <a:defRPr sz="2800" b="1" i="0" baseline="0">
                <a:solidFill>
                  <a:schemeClr val="bg1"/>
                </a:solidFill>
                <a:latin typeface="Arial" panose="020B0604020202020204" pitchFamily="34" charset="0"/>
              </a:defRPr>
            </a:lvl5pPr>
          </a:lstStyle>
          <a:p>
            <a:r>
              <a:rPr lang="de-DE" b="1" dirty="0">
                <a:effectLst/>
                <a:latin typeface="Arial" panose="020B0604020202020204" pitchFamily="34" charset="0"/>
              </a:rPr>
              <a:t>Präsentationstitel</a:t>
            </a:r>
            <a:br>
              <a:rPr lang="de-DE" b="1" dirty="0">
                <a:effectLst/>
                <a:latin typeface="Arial" panose="020B0604020202020204" pitchFamily="34" charset="0"/>
              </a:rPr>
            </a:br>
            <a:r>
              <a:rPr lang="de-DE" b="1" dirty="0">
                <a:effectLst/>
                <a:latin typeface="Arial" panose="020B0604020202020204" pitchFamily="34" charset="0"/>
              </a:rPr>
              <a:t>Zeile 2 des Titels</a:t>
            </a:r>
            <a:endParaRPr lang="de-DE" dirty="0">
              <a:effectLst/>
              <a:latin typeface="Arial" panose="020B0604020202020204" pitchFamily="34" charset="0"/>
            </a:endParaRPr>
          </a:p>
        </p:txBody>
      </p:sp>
      <p:sp>
        <p:nvSpPr>
          <p:cNvPr id="13" name="Textplatzhalter 12">
            <a:extLst>
              <a:ext uri="{FF2B5EF4-FFF2-40B4-BE49-F238E27FC236}">
                <a16:creationId xmlns:a16="http://schemas.microsoft.com/office/drawing/2014/main" id="{45B08AD0-8199-4442-8676-028CF952148C}"/>
              </a:ext>
            </a:extLst>
          </p:cNvPr>
          <p:cNvSpPr>
            <a:spLocks noGrp="1"/>
          </p:cNvSpPr>
          <p:nvPr>
            <p:ph type="body" sz="quarter" idx="13" hasCustomPrompt="1"/>
          </p:nvPr>
        </p:nvSpPr>
        <p:spPr>
          <a:xfrm>
            <a:off x="2292387" y="441325"/>
            <a:ext cx="7724551" cy="825500"/>
          </a:xfrm>
          <a:prstGeom prst="rect">
            <a:avLst/>
          </a:prstGeom>
        </p:spPr>
        <p:txBody>
          <a:bodyPr lIns="54000" tIns="356400" rIns="54000" bIns="43200" anchor="b" anchorCtr="0"/>
          <a:lstStyle>
            <a:lvl1pPr marL="0" indent="0">
              <a:lnSpc>
                <a:spcPct val="88000"/>
              </a:lnSpc>
              <a:spcBef>
                <a:spcPts val="0"/>
              </a:spcBef>
              <a:buFontTx/>
              <a:buNone/>
              <a:defRPr sz="680" b="1" i="0" cap="all" spc="80" baseline="0"/>
            </a:lvl1pPr>
            <a:lvl2pPr indent="0">
              <a:lnSpc>
                <a:spcPts val="880"/>
              </a:lnSpc>
              <a:buFontTx/>
              <a:buNone/>
              <a:defRPr sz="680" b="1" i="0" cap="all" spc="80" baseline="0"/>
            </a:lvl2pPr>
            <a:lvl3pPr indent="0">
              <a:lnSpc>
                <a:spcPts val="880"/>
              </a:lnSpc>
              <a:buFontTx/>
              <a:buNone/>
              <a:defRPr sz="680" b="1" i="0" cap="all" spc="80" baseline="0"/>
            </a:lvl3pPr>
            <a:lvl4pPr indent="0">
              <a:lnSpc>
                <a:spcPts val="880"/>
              </a:lnSpc>
              <a:buFontTx/>
              <a:buNone/>
              <a:defRPr sz="680" b="1" i="0" cap="all" spc="80" baseline="0"/>
            </a:lvl4pPr>
            <a:lvl5pPr indent="0">
              <a:lnSpc>
                <a:spcPts val="880"/>
              </a:lnSpc>
              <a:buFontTx/>
              <a:buNone/>
              <a:defRPr sz="680" b="1" i="0" cap="all" spc="80" baseline="0"/>
            </a:lvl5pPr>
          </a:lstStyle>
          <a:p>
            <a:pPr marL="0" indent="0">
              <a:lnSpc>
                <a:spcPct val="88000"/>
              </a:lnSpc>
              <a:spcBef>
                <a:spcPts val="0"/>
              </a:spcBef>
              <a:buFontTx/>
              <a:buNone/>
            </a:pPr>
            <a:r>
              <a:rPr lang="de-DE" sz="680" b="1" i="0" baseline="0" dirty="0">
                <a:latin typeface="Arial" panose="020B0604020202020204" pitchFamily="34" charset="0"/>
              </a:rPr>
              <a:t>ÜBERSCHRIFT / TITEL / EINRICHTUNG XY</a:t>
            </a:r>
          </a:p>
        </p:txBody>
      </p:sp>
    </p:spTree>
    <p:extLst>
      <p:ext uri="{BB962C8B-B14F-4D97-AF65-F5344CB8AC3E}">
        <p14:creationId xmlns:p14="http://schemas.microsoft.com/office/powerpoint/2010/main" val="387477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äsentationstitel, LogoTeileinheit">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9A01B540-1535-644B-B828-DE3173BE5EAF}"/>
              </a:ext>
            </a:extLst>
          </p:cNvPr>
          <p:cNvSpPr/>
          <p:nvPr userDrawn="1"/>
        </p:nvSpPr>
        <p:spPr>
          <a:xfrm>
            <a:off x="5376454" y="1484313"/>
            <a:ext cx="6815545" cy="5373687"/>
          </a:xfrm>
          <a:prstGeom prst="rect">
            <a:avLst/>
          </a:prstGeom>
          <a:solidFill>
            <a:schemeClr val="accent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Textfeld 13">
            <a:extLst>
              <a:ext uri="{FF2B5EF4-FFF2-40B4-BE49-F238E27FC236}">
                <a16:creationId xmlns:a16="http://schemas.microsoft.com/office/drawing/2014/main" id="{7533C79E-54DD-6F46-82D1-830E85DABCAD}"/>
              </a:ext>
            </a:extLst>
          </p:cNvPr>
          <p:cNvSpPr txBox="1"/>
          <p:nvPr userDrawn="1"/>
        </p:nvSpPr>
        <p:spPr>
          <a:xfrm>
            <a:off x="4006545" y="431809"/>
            <a:ext cx="184731" cy="409343"/>
          </a:xfrm>
          <a:prstGeom prst="rect">
            <a:avLst/>
          </a:prstGeom>
          <a:noFill/>
        </p:spPr>
        <p:txBody>
          <a:bodyPr wrap="none" rtlCol="0">
            <a:spAutoFit/>
          </a:bodyPr>
          <a:lstStyle/>
          <a:p>
            <a:endParaRPr lang="de-DE" sz="2060" dirty="0"/>
          </a:p>
        </p:txBody>
      </p:sp>
      <p:pic>
        <p:nvPicPr>
          <p:cNvPr id="4" name="Grafik 3">
            <a:extLst>
              <a:ext uri="{FF2B5EF4-FFF2-40B4-BE49-F238E27FC236}">
                <a16:creationId xmlns:a16="http://schemas.microsoft.com/office/drawing/2014/main" id="{06968607-CF30-B14E-8DDB-DAB295493CFF}"/>
              </a:ext>
            </a:extLst>
          </p:cNvPr>
          <p:cNvPicPr>
            <a:picLocks noChangeAspect="1"/>
          </p:cNvPicPr>
          <p:nvPr userDrawn="1"/>
        </p:nvPicPr>
        <p:blipFill>
          <a:blip r:embed="rId2">
            <a:alphaModFix/>
          </a:blip>
          <a:stretch>
            <a:fillRect/>
          </a:stretch>
        </p:blipFill>
        <p:spPr>
          <a:xfrm>
            <a:off x="8648700" y="2743200"/>
            <a:ext cx="3543300" cy="4114800"/>
          </a:xfrm>
          <a:prstGeom prst="rect">
            <a:avLst/>
          </a:prstGeom>
        </p:spPr>
      </p:pic>
      <p:sp>
        <p:nvSpPr>
          <p:cNvPr id="11" name="Textplatzhalter 4">
            <a:extLst>
              <a:ext uri="{FF2B5EF4-FFF2-40B4-BE49-F238E27FC236}">
                <a16:creationId xmlns:a16="http://schemas.microsoft.com/office/drawing/2014/main" id="{9AD86DE8-5751-A440-B2C4-58BF4A19C043}"/>
              </a:ext>
            </a:extLst>
          </p:cNvPr>
          <p:cNvSpPr>
            <a:spLocks noGrp="1"/>
          </p:cNvSpPr>
          <p:nvPr>
            <p:ph type="body" sz="quarter" idx="11" hasCustomPrompt="1"/>
          </p:nvPr>
        </p:nvSpPr>
        <p:spPr>
          <a:xfrm>
            <a:off x="446400" y="5184000"/>
            <a:ext cx="4509913" cy="1276350"/>
          </a:xfrm>
          <a:prstGeom prst="rect">
            <a:avLst/>
          </a:prstGeom>
        </p:spPr>
        <p:txBody>
          <a:bodyPr lIns="0" tIns="0" rIns="0" bIns="0" anchor="b" anchorCtr="0"/>
          <a:lstStyle>
            <a:lvl1pPr marL="0" indent="0" fontAlgn="b">
              <a:lnSpc>
                <a:spcPts val="1800"/>
              </a:lnSpc>
              <a:spcBef>
                <a:spcPts val="0"/>
              </a:spcBef>
              <a:buFontTx/>
              <a:buNone/>
              <a:defRPr sz="1600" b="1" i="0" baseline="0">
                <a:solidFill>
                  <a:schemeClr val="bg1"/>
                </a:solidFill>
                <a:latin typeface="Arial" panose="020B0604020202020204" pitchFamily="34" charset="0"/>
              </a:defRPr>
            </a:lvl1pPr>
            <a:lvl2pPr>
              <a:defRPr sz="1600" b="1" i="0" baseline="0">
                <a:solidFill>
                  <a:schemeClr val="bg1"/>
                </a:solidFill>
                <a:latin typeface="Arial" panose="020B0604020202020204" pitchFamily="34" charset="0"/>
              </a:defRPr>
            </a:lvl2pPr>
            <a:lvl3pPr>
              <a:defRPr sz="1600" b="1" i="0" baseline="0">
                <a:solidFill>
                  <a:schemeClr val="bg1"/>
                </a:solidFill>
                <a:latin typeface="Arial" panose="020B0604020202020204" pitchFamily="34" charset="0"/>
              </a:defRPr>
            </a:lvl3pPr>
            <a:lvl4pPr>
              <a:defRPr sz="1600" b="1" i="0" baseline="0">
                <a:solidFill>
                  <a:schemeClr val="bg1"/>
                </a:solidFill>
                <a:latin typeface="Arial" panose="020B0604020202020204" pitchFamily="34" charset="0"/>
              </a:defRPr>
            </a:lvl4pPr>
            <a:lvl5pPr>
              <a:defRPr sz="1600" b="1" i="0" baseline="0">
                <a:solidFill>
                  <a:schemeClr val="bg1"/>
                </a:solidFill>
                <a:latin typeface="Arial" panose="020B0604020202020204" pitchFamily="34" charset="0"/>
              </a:defRPr>
            </a:lvl5pPr>
          </a:lstStyle>
          <a:p>
            <a:r>
              <a:rPr lang="de-DE" b="1" dirty="0">
                <a:effectLst/>
                <a:latin typeface="Arial" panose="020B0604020202020204" pitchFamily="34" charset="0"/>
              </a:rPr>
              <a:t>Dr. Max Maria Mustermann </a:t>
            </a:r>
            <a:br>
              <a:rPr lang="de-DE" b="1" dirty="0">
                <a:effectLst/>
                <a:latin typeface="Arial" panose="020B0604020202020204" pitchFamily="34" charset="0"/>
              </a:rPr>
            </a:br>
            <a:r>
              <a:rPr lang="de-DE" b="1" dirty="0">
                <a:effectLst/>
                <a:latin typeface="Arial" panose="020B0604020202020204" pitchFamily="34" charset="0"/>
              </a:rPr>
              <a:t>01.11.2020</a:t>
            </a:r>
            <a:endParaRPr lang="de-DE" dirty="0">
              <a:effectLst/>
              <a:latin typeface="Arial" panose="020B0604020202020204" pitchFamily="34" charset="0"/>
            </a:endParaRPr>
          </a:p>
        </p:txBody>
      </p:sp>
      <p:sp>
        <p:nvSpPr>
          <p:cNvPr id="8" name="Textplatzhalter 4">
            <a:extLst>
              <a:ext uri="{FF2B5EF4-FFF2-40B4-BE49-F238E27FC236}">
                <a16:creationId xmlns:a16="http://schemas.microsoft.com/office/drawing/2014/main" id="{8FD44F83-A00E-0042-991C-25703825541C}"/>
              </a:ext>
            </a:extLst>
          </p:cNvPr>
          <p:cNvSpPr>
            <a:spLocks noGrp="1"/>
          </p:cNvSpPr>
          <p:nvPr>
            <p:ph type="body" sz="quarter" idx="12" hasCustomPrompt="1"/>
          </p:nvPr>
        </p:nvSpPr>
        <p:spPr>
          <a:xfrm>
            <a:off x="446088" y="2160000"/>
            <a:ext cx="4510087" cy="1440000"/>
          </a:xfrm>
          <a:prstGeom prst="rect">
            <a:avLst/>
          </a:prstGeom>
        </p:spPr>
        <p:txBody>
          <a:bodyPr lIns="0" tIns="0" rIns="0" bIns="0"/>
          <a:lstStyle>
            <a:lvl1pPr marL="0" indent="0">
              <a:lnSpc>
                <a:spcPts val="3360"/>
              </a:lnSpc>
              <a:spcBef>
                <a:spcPts val="0"/>
              </a:spcBef>
              <a:buFontTx/>
              <a:buNone/>
              <a:defRPr sz="2800" b="1" i="0" baseline="0">
                <a:solidFill>
                  <a:schemeClr val="bg1"/>
                </a:solidFill>
                <a:latin typeface="Arial" panose="020B0604020202020204" pitchFamily="34" charset="0"/>
              </a:defRPr>
            </a:lvl1pPr>
            <a:lvl2pPr>
              <a:buFontTx/>
              <a:buNone/>
              <a:defRPr sz="2800" b="1" i="0" baseline="0">
                <a:solidFill>
                  <a:schemeClr val="bg1"/>
                </a:solidFill>
                <a:latin typeface="Arial" panose="020B0604020202020204" pitchFamily="34" charset="0"/>
              </a:defRPr>
            </a:lvl2pPr>
            <a:lvl3pPr>
              <a:buFontTx/>
              <a:buNone/>
              <a:defRPr sz="2800" b="1" i="0" baseline="0">
                <a:solidFill>
                  <a:schemeClr val="bg1"/>
                </a:solidFill>
                <a:latin typeface="Arial" panose="020B0604020202020204" pitchFamily="34" charset="0"/>
              </a:defRPr>
            </a:lvl3pPr>
            <a:lvl4pPr>
              <a:buFontTx/>
              <a:buNone/>
              <a:defRPr sz="2800" b="1" i="0" baseline="0">
                <a:solidFill>
                  <a:schemeClr val="bg1"/>
                </a:solidFill>
                <a:latin typeface="Arial" panose="020B0604020202020204" pitchFamily="34" charset="0"/>
              </a:defRPr>
            </a:lvl4pPr>
            <a:lvl5pPr>
              <a:buFontTx/>
              <a:buNone/>
              <a:defRPr sz="2800" b="1" i="0" baseline="0">
                <a:solidFill>
                  <a:schemeClr val="bg1"/>
                </a:solidFill>
                <a:latin typeface="Arial" panose="020B0604020202020204" pitchFamily="34" charset="0"/>
              </a:defRPr>
            </a:lvl5pPr>
          </a:lstStyle>
          <a:p>
            <a:r>
              <a:rPr lang="de-DE" b="1" dirty="0">
                <a:effectLst/>
                <a:latin typeface="Arial" panose="020B0604020202020204" pitchFamily="34" charset="0"/>
              </a:rPr>
              <a:t>Präsentationstitel</a:t>
            </a:r>
            <a:br>
              <a:rPr lang="de-DE" b="1" dirty="0">
                <a:effectLst/>
                <a:latin typeface="Arial" panose="020B0604020202020204" pitchFamily="34" charset="0"/>
              </a:rPr>
            </a:br>
            <a:r>
              <a:rPr lang="de-DE" b="1" dirty="0">
                <a:effectLst/>
                <a:latin typeface="Arial" panose="020B0604020202020204" pitchFamily="34" charset="0"/>
              </a:rPr>
              <a:t>Zeile 2 des Titels</a:t>
            </a:r>
            <a:endParaRPr lang="de-DE" dirty="0">
              <a:effectLst/>
              <a:latin typeface="Arial" panose="020B0604020202020204" pitchFamily="34" charset="0"/>
            </a:endParaRPr>
          </a:p>
        </p:txBody>
      </p:sp>
      <p:sp>
        <p:nvSpPr>
          <p:cNvPr id="13" name="Textplatzhalter 12">
            <a:extLst>
              <a:ext uri="{FF2B5EF4-FFF2-40B4-BE49-F238E27FC236}">
                <a16:creationId xmlns:a16="http://schemas.microsoft.com/office/drawing/2014/main" id="{B58FDCD6-6E84-7E41-A4E8-F8C848B32627}"/>
              </a:ext>
            </a:extLst>
          </p:cNvPr>
          <p:cNvSpPr>
            <a:spLocks noGrp="1"/>
          </p:cNvSpPr>
          <p:nvPr>
            <p:ph type="body" sz="quarter" idx="14" hasCustomPrompt="1"/>
          </p:nvPr>
        </p:nvSpPr>
        <p:spPr>
          <a:xfrm>
            <a:off x="2292387" y="441325"/>
            <a:ext cx="7724551" cy="825500"/>
          </a:xfrm>
          <a:prstGeom prst="rect">
            <a:avLst/>
          </a:prstGeom>
        </p:spPr>
        <p:txBody>
          <a:bodyPr lIns="54000" tIns="356400" rIns="54000" bIns="43200" anchor="b" anchorCtr="0"/>
          <a:lstStyle>
            <a:lvl1pPr marL="0" indent="0">
              <a:lnSpc>
                <a:spcPct val="88000"/>
              </a:lnSpc>
              <a:spcBef>
                <a:spcPts val="0"/>
              </a:spcBef>
              <a:buFontTx/>
              <a:buNone/>
              <a:defRPr sz="680" b="1" i="0" cap="all" spc="80" baseline="0"/>
            </a:lvl1pPr>
            <a:lvl2pPr indent="0">
              <a:lnSpc>
                <a:spcPts val="880"/>
              </a:lnSpc>
              <a:buFontTx/>
              <a:buNone/>
              <a:defRPr sz="680" b="1" i="0" cap="all" spc="80" baseline="0"/>
            </a:lvl2pPr>
            <a:lvl3pPr indent="0">
              <a:lnSpc>
                <a:spcPts val="880"/>
              </a:lnSpc>
              <a:buFontTx/>
              <a:buNone/>
              <a:defRPr sz="680" b="1" i="0" cap="all" spc="80" baseline="0"/>
            </a:lvl3pPr>
            <a:lvl4pPr indent="0">
              <a:lnSpc>
                <a:spcPts val="880"/>
              </a:lnSpc>
              <a:buFontTx/>
              <a:buNone/>
              <a:defRPr sz="680" b="1" i="0" cap="all" spc="80" baseline="0"/>
            </a:lvl4pPr>
            <a:lvl5pPr indent="0">
              <a:lnSpc>
                <a:spcPts val="880"/>
              </a:lnSpc>
              <a:buFontTx/>
              <a:buNone/>
              <a:defRPr sz="680" b="1" i="0" cap="all" spc="80" baseline="0"/>
            </a:lvl5pPr>
          </a:lstStyle>
          <a:p>
            <a:pPr marL="0" indent="0">
              <a:lnSpc>
                <a:spcPct val="88000"/>
              </a:lnSpc>
              <a:spcBef>
                <a:spcPts val="0"/>
              </a:spcBef>
              <a:buFontTx/>
              <a:buNone/>
            </a:pPr>
            <a:r>
              <a:rPr lang="de-DE" sz="680" b="1" i="0" baseline="0" dirty="0">
                <a:latin typeface="Arial" panose="020B0604020202020204" pitchFamily="34" charset="0"/>
              </a:rPr>
              <a:t>ÜBERSCHRIFT / TITEL / EINRICHTUNG XY</a:t>
            </a:r>
          </a:p>
        </p:txBody>
      </p:sp>
      <p:sp>
        <p:nvSpPr>
          <p:cNvPr id="17" name="Bildplatzhalter 6">
            <a:extLst>
              <a:ext uri="{FF2B5EF4-FFF2-40B4-BE49-F238E27FC236}">
                <a16:creationId xmlns:a16="http://schemas.microsoft.com/office/drawing/2014/main" id="{CB3A64BB-66BD-574D-8D10-B6B91D0A2D65}"/>
              </a:ext>
            </a:extLst>
          </p:cNvPr>
          <p:cNvSpPr>
            <a:spLocks noGrp="1"/>
          </p:cNvSpPr>
          <p:nvPr>
            <p:ph type="pic" sz="quarter" idx="13"/>
          </p:nvPr>
        </p:nvSpPr>
        <p:spPr>
          <a:xfrm>
            <a:off x="10469881" y="613578"/>
            <a:ext cx="886967" cy="455148"/>
          </a:xfrm>
          <a:prstGeom prst="rect">
            <a:avLst/>
          </a:prstGeom>
        </p:spPr>
        <p:txBody>
          <a:bodyPr anchor="ctr" anchorCtr="0"/>
          <a:lstStyle>
            <a:lvl1pPr algn="ctr">
              <a:buFontTx/>
              <a:buNone/>
              <a:defRPr sz="800" baseline="0"/>
            </a:lvl1pPr>
          </a:lstStyle>
          <a:p>
            <a:endParaRPr lang="de-DE" dirty="0"/>
          </a:p>
        </p:txBody>
      </p:sp>
    </p:spTree>
    <p:extLst>
      <p:ext uri="{BB962C8B-B14F-4D97-AF65-F5344CB8AC3E}">
        <p14:creationId xmlns:p14="http://schemas.microsoft.com/office/powerpoint/2010/main" val="2086145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äsentations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2C29D292-4E88-B546-8B64-89CF1C8E3D5B}"/>
              </a:ext>
            </a:extLst>
          </p:cNvPr>
          <p:cNvSpPr/>
          <p:nvPr userDrawn="1"/>
        </p:nvSpPr>
        <p:spPr>
          <a:xfrm>
            <a:off x="5376454" y="1484313"/>
            <a:ext cx="6815545" cy="5373687"/>
          </a:xfrm>
          <a:prstGeom prst="rect">
            <a:avLst/>
          </a:prstGeom>
          <a:solidFill>
            <a:schemeClr val="accent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Textfeld 13">
            <a:extLst>
              <a:ext uri="{FF2B5EF4-FFF2-40B4-BE49-F238E27FC236}">
                <a16:creationId xmlns:a16="http://schemas.microsoft.com/office/drawing/2014/main" id="{7533C79E-54DD-6F46-82D1-830E85DABCAD}"/>
              </a:ext>
            </a:extLst>
          </p:cNvPr>
          <p:cNvSpPr txBox="1"/>
          <p:nvPr userDrawn="1"/>
        </p:nvSpPr>
        <p:spPr>
          <a:xfrm>
            <a:off x="4006545" y="431809"/>
            <a:ext cx="184731" cy="409343"/>
          </a:xfrm>
          <a:prstGeom prst="rect">
            <a:avLst/>
          </a:prstGeom>
          <a:noFill/>
        </p:spPr>
        <p:txBody>
          <a:bodyPr wrap="none" rtlCol="0">
            <a:spAutoFit/>
          </a:bodyPr>
          <a:lstStyle/>
          <a:p>
            <a:endParaRPr lang="de-DE" sz="2060" dirty="0"/>
          </a:p>
        </p:txBody>
      </p:sp>
      <p:pic>
        <p:nvPicPr>
          <p:cNvPr id="4" name="Grafik 3">
            <a:extLst>
              <a:ext uri="{FF2B5EF4-FFF2-40B4-BE49-F238E27FC236}">
                <a16:creationId xmlns:a16="http://schemas.microsoft.com/office/drawing/2014/main" id="{06968607-CF30-B14E-8DDB-DAB295493CFF}"/>
              </a:ext>
            </a:extLst>
          </p:cNvPr>
          <p:cNvPicPr>
            <a:picLocks noChangeAspect="1"/>
          </p:cNvPicPr>
          <p:nvPr userDrawn="1"/>
        </p:nvPicPr>
        <p:blipFill>
          <a:blip r:embed="rId2">
            <a:alphaModFix/>
          </a:blip>
          <a:stretch>
            <a:fillRect/>
          </a:stretch>
        </p:blipFill>
        <p:spPr>
          <a:xfrm>
            <a:off x="8648700" y="2743200"/>
            <a:ext cx="3543300" cy="4114800"/>
          </a:xfrm>
          <a:prstGeom prst="rect">
            <a:avLst/>
          </a:prstGeom>
        </p:spPr>
      </p:pic>
      <p:sp>
        <p:nvSpPr>
          <p:cNvPr id="11" name="Textplatzhalter 4">
            <a:extLst>
              <a:ext uri="{FF2B5EF4-FFF2-40B4-BE49-F238E27FC236}">
                <a16:creationId xmlns:a16="http://schemas.microsoft.com/office/drawing/2014/main" id="{9AD86DE8-5751-A440-B2C4-58BF4A19C043}"/>
              </a:ext>
            </a:extLst>
          </p:cNvPr>
          <p:cNvSpPr>
            <a:spLocks noGrp="1"/>
          </p:cNvSpPr>
          <p:nvPr>
            <p:ph type="body" sz="quarter" idx="11" hasCustomPrompt="1"/>
          </p:nvPr>
        </p:nvSpPr>
        <p:spPr>
          <a:xfrm>
            <a:off x="446400" y="5184000"/>
            <a:ext cx="4509913" cy="1276350"/>
          </a:xfrm>
          <a:prstGeom prst="rect">
            <a:avLst/>
          </a:prstGeom>
        </p:spPr>
        <p:txBody>
          <a:bodyPr lIns="0" tIns="0" rIns="0" bIns="0" anchor="b" anchorCtr="0"/>
          <a:lstStyle>
            <a:lvl1pPr marL="0" indent="0" fontAlgn="b">
              <a:lnSpc>
                <a:spcPts val="1800"/>
              </a:lnSpc>
              <a:spcBef>
                <a:spcPts val="0"/>
              </a:spcBef>
              <a:buFontTx/>
              <a:buNone/>
              <a:defRPr sz="1600" b="1" i="0" baseline="0">
                <a:solidFill>
                  <a:schemeClr val="bg1"/>
                </a:solidFill>
                <a:latin typeface="Arial" panose="020B0604020202020204" pitchFamily="34" charset="0"/>
              </a:defRPr>
            </a:lvl1pPr>
            <a:lvl2pPr>
              <a:defRPr sz="1600" b="1" i="0" baseline="0">
                <a:solidFill>
                  <a:schemeClr val="bg1"/>
                </a:solidFill>
                <a:latin typeface="Arial" panose="020B0604020202020204" pitchFamily="34" charset="0"/>
              </a:defRPr>
            </a:lvl2pPr>
            <a:lvl3pPr>
              <a:defRPr sz="1600" b="1" i="0" baseline="0">
                <a:solidFill>
                  <a:schemeClr val="bg1"/>
                </a:solidFill>
                <a:latin typeface="Arial" panose="020B0604020202020204" pitchFamily="34" charset="0"/>
              </a:defRPr>
            </a:lvl3pPr>
            <a:lvl4pPr>
              <a:defRPr sz="1600" b="1" i="0" baseline="0">
                <a:solidFill>
                  <a:schemeClr val="bg1"/>
                </a:solidFill>
                <a:latin typeface="Arial" panose="020B0604020202020204" pitchFamily="34" charset="0"/>
              </a:defRPr>
            </a:lvl4pPr>
            <a:lvl5pPr>
              <a:defRPr sz="1600" b="1" i="0" baseline="0">
                <a:solidFill>
                  <a:schemeClr val="bg1"/>
                </a:solidFill>
                <a:latin typeface="Arial" panose="020B0604020202020204" pitchFamily="34" charset="0"/>
              </a:defRPr>
            </a:lvl5pPr>
          </a:lstStyle>
          <a:p>
            <a:r>
              <a:rPr lang="de-DE" b="1" dirty="0">
                <a:effectLst/>
                <a:latin typeface="Arial" panose="020B0604020202020204" pitchFamily="34" charset="0"/>
              </a:rPr>
              <a:t>Dr. Max Maria Mustermann </a:t>
            </a:r>
            <a:br>
              <a:rPr lang="de-DE" b="1" dirty="0">
                <a:effectLst/>
                <a:latin typeface="Arial" panose="020B0604020202020204" pitchFamily="34" charset="0"/>
              </a:rPr>
            </a:br>
            <a:r>
              <a:rPr lang="de-DE" b="1" dirty="0">
                <a:effectLst/>
                <a:latin typeface="Arial" panose="020B0604020202020204" pitchFamily="34" charset="0"/>
              </a:rPr>
              <a:t>01.11.2020</a:t>
            </a:r>
            <a:endParaRPr lang="de-DE" dirty="0">
              <a:effectLst/>
              <a:latin typeface="Arial" panose="020B0604020202020204" pitchFamily="34" charset="0"/>
            </a:endParaRPr>
          </a:p>
        </p:txBody>
      </p:sp>
      <p:sp>
        <p:nvSpPr>
          <p:cNvPr id="8" name="Textplatzhalter 4">
            <a:extLst>
              <a:ext uri="{FF2B5EF4-FFF2-40B4-BE49-F238E27FC236}">
                <a16:creationId xmlns:a16="http://schemas.microsoft.com/office/drawing/2014/main" id="{8FD44F83-A00E-0042-991C-25703825541C}"/>
              </a:ext>
            </a:extLst>
          </p:cNvPr>
          <p:cNvSpPr>
            <a:spLocks noGrp="1"/>
          </p:cNvSpPr>
          <p:nvPr>
            <p:ph type="body" sz="quarter" idx="12" hasCustomPrompt="1"/>
          </p:nvPr>
        </p:nvSpPr>
        <p:spPr>
          <a:xfrm>
            <a:off x="446088" y="2160000"/>
            <a:ext cx="4510087" cy="1440000"/>
          </a:xfrm>
          <a:prstGeom prst="rect">
            <a:avLst/>
          </a:prstGeom>
        </p:spPr>
        <p:txBody>
          <a:bodyPr lIns="0" tIns="0" rIns="0" bIns="0"/>
          <a:lstStyle>
            <a:lvl1pPr marL="0" indent="0">
              <a:lnSpc>
                <a:spcPts val="3360"/>
              </a:lnSpc>
              <a:spcBef>
                <a:spcPts val="0"/>
              </a:spcBef>
              <a:buFontTx/>
              <a:buNone/>
              <a:defRPr sz="2800" b="1" i="0" baseline="0">
                <a:solidFill>
                  <a:schemeClr val="bg1"/>
                </a:solidFill>
                <a:latin typeface="Arial" panose="020B0604020202020204" pitchFamily="34" charset="0"/>
              </a:defRPr>
            </a:lvl1pPr>
            <a:lvl2pPr>
              <a:buFontTx/>
              <a:buNone/>
              <a:defRPr sz="2800" b="1" i="0" baseline="0">
                <a:solidFill>
                  <a:schemeClr val="bg1"/>
                </a:solidFill>
                <a:latin typeface="Arial" panose="020B0604020202020204" pitchFamily="34" charset="0"/>
              </a:defRPr>
            </a:lvl2pPr>
            <a:lvl3pPr>
              <a:buFontTx/>
              <a:buNone/>
              <a:defRPr sz="2800" b="1" i="0" baseline="0">
                <a:solidFill>
                  <a:schemeClr val="bg1"/>
                </a:solidFill>
                <a:latin typeface="Arial" panose="020B0604020202020204" pitchFamily="34" charset="0"/>
              </a:defRPr>
            </a:lvl3pPr>
            <a:lvl4pPr>
              <a:buFontTx/>
              <a:buNone/>
              <a:defRPr sz="2800" b="1" i="0" baseline="0">
                <a:solidFill>
                  <a:schemeClr val="bg1"/>
                </a:solidFill>
                <a:latin typeface="Arial" panose="020B0604020202020204" pitchFamily="34" charset="0"/>
              </a:defRPr>
            </a:lvl4pPr>
            <a:lvl5pPr>
              <a:buFontTx/>
              <a:buNone/>
              <a:defRPr sz="2800" b="1" i="0" baseline="0">
                <a:solidFill>
                  <a:schemeClr val="bg1"/>
                </a:solidFill>
                <a:latin typeface="Arial" panose="020B0604020202020204" pitchFamily="34" charset="0"/>
              </a:defRPr>
            </a:lvl5pPr>
          </a:lstStyle>
          <a:p>
            <a:r>
              <a:rPr lang="de-DE" b="1" dirty="0">
                <a:effectLst/>
                <a:latin typeface="Arial" panose="020B0604020202020204" pitchFamily="34" charset="0"/>
              </a:rPr>
              <a:t>Präsentationstitel</a:t>
            </a:r>
            <a:br>
              <a:rPr lang="de-DE" b="1" dirty="0">
                <a:effectLst/>
                <a:latin typeface="Arial" panose="020B0604020202020204" pitchFamily="34" charset="0"/>
              </a:rPr>
            </a:br>
            <a:r>
              <a:rPr lang="de-DE" b="1" dirty="0">
                <a:effectLst/>
                <a:latin typeface="Arial" panose="020B0604020202020204" pitchFamily="34" charset="0"/>
              </a:rPr>
              <a:t>Zeile 2 des Titels</a:t>
            </a:r>
            <a:endParaRPr lang="de-DE" dirty="0">
              <a:effectLst/>
              <a:latin typeface="Arial" panose="020B0604020202020204" pitchFamily="34" charset="0"/>
            </a:endParaRPr>
          </a:p>
        </p:txBody>
      </p:sp>
      <p:sp>
        <p:nvSpPr>
          <p:cNvPr id="13" name="Textplatzhalter 12">
            <a:extLst>
              <a:ext uri="{FF2B5EF4-FFF2-40B4-BE49-F238E27FC236}">
                <a16:creationId xmlns:a16="http://schemas.microsoft.com/office/drawing/2014/main" id="{45B08AD0-8199-4442-8676-028CF952148C}"/>
              </a:ext>
            </a:extLst>
          </p:cNvPr>
          <p:cNvSpPr>
            <a:spLocks noGrp="1"/>
          </p:cNvSpPr>
          <p:nvPr>
            <p:ph type="body" sz="quarter" idx="13" hasCustomPrompt="1"/>
          </p:nvPr>
        </p:nvSpPr>
        <p:spPr>
          <a:xfrm>
            <a:off x="2292387" y="441325"/>
            <a:ext cx="7724551" cy="825500"/>
          </a:xfrm>
          <a:prstGeom prst="rect">
            <a:avLst/>
          </a:prstGeom>
        </p:spPr>
        <p:txBody>
          <a:bodyPr lIns="54000" tIns="356400" rIns="54000" bIns="43200" anchor="b" anchorCtr="0"/>
          <a:lstStyle>
            <a:lvl1pPr marL="0" indent="0">
              <a:lnSpc>
                <a:spcPct val="88000"/>
              </a:lnSpc>
              <a:spcBef>
                <a:spcPts val="0"/>
              </a:spcBef>
              <a:buFontTx/>
              <a:buNone/>
              <a:defRPr sz="680" b="1" i="0" cap="all" spc="80" baseline="0"/>
            </a:lvl1pPr>
            <a:lvl2pPr indent="0">
              <a:lnSpc>
                <a:spcPts val="880"/>
              </a:lnSpc>
              <a:buFontTx/>
              <a:buNone/>
              <a:defRPr sz="680" b="1" i="0" cap="all" spc="80" baseline="0"/>
            </a:lvl2pPr>
            <a:lvl3pPr indent="0">
              <a:lnSpc>
                <a:spcPts val="880"/>
              </a:lnSpc>
              <a:buFontTx/>
              <a:buNone/>
              <a:defRPr sz="680" b="1" i="0" cap="all" spc="80" baseline="0"/>
            </a:lvl3pPr>
            <a:lvl4pPr indent="0">
              <a:lnSpc>
                <a:spcPts val="880"/>
              </a:lnSpc>
              <a:buFontTx/>
              <a:buNone/>
              <a:defRPr sz="680" b="1" i="0" cap="all" spc="80" baseline="0"/>
            </a:lvl4pPr>
            <a:lvl5pPr indent="0">
              <a:lnSpc>
                <a:spcPts val="880"/>
              </a:lnSpc>
              <a:buFontTx/>
              <a:buNone/>
              <a:defRPr sz="680" b="1" i="0" cap="all" spc="80" baseline="0"/>
            </a:lvl5pPr>
          </a:lstStyle>
          <a:p>
            <a:pPr marL="0" indent="0">
              <a:lnSpc>
                <a:spcPct val="88000"/>
              </a:lnSpc>
              <a:spcBef>
                <a:spcPts val="0"/>
              </a:spcBef>
              <a:buFontTx/>
              <a:buNone/>
            </a:pPr>
            <a:r>
              <a:rPr lang="de-DE" sz="680" b="1" i="0" baseline="0" dirty="0">
                <a:latin typeface="Arial" panose="020B0604020202020204" pitchFamily="34" charset="0"/>
              </a:rPr>
              <a:t>ÜBERSCHRIFT / TITEL / EINRICHTUNG XY</a:t>
            </a:r>
          </a:p>
        </p:txBody>
      </p:sp>
    </p:spTree>
    <p:extLst>
      <p:ext uri="{BB962C8B-B14F-4D97-AF65-F5344CB8AC3E}">
        <p14:creationId xmlns:p14="http://schemas.microsoft.com/office/powerpoint/2010/main" val="3023470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8" name="Textplatzhalter 6">
            <a:extLst>
              <a:ext uri="{FF2B5EF4-FFF2-40B4-BE49-F238E27FC236}">
                <a16:creationId xmlns:a16="http://schemas.microsoft.com/office/drawing/2014/main" id="{61DF7720-7E46-0340-BCE7-71A2014BEE01}"/>
              </a:ext>
            </a:extLst>
          </p:cNvPr>
          <p:cNvSpPr>
            <a:spLocks noGrp="1"/>
          </p:cNvSpPr>
          <p:nvPr>
            <p:ph type="body" sz="quarter" idx="13" hasCustomPrompt="1"/>
          </p:nvPr>
        </p:nvSpPr>
        <p:spPr>
          <a:xfrm>
            <a:off x="446400" y="2160000"/>
            <a:ext cx="7200000" cy="1440000"/>
          </a:xfrm>
          <a:prstGeom prst="rect">
            <a:avLst/>
          </a:prstGeom>
        </p:spPr>
        <p:txBody>
          <a:bodyPr lIns="0" tIns="0" rIns="0" bIns="0"/>
          <a:lstStyle>
            <a:lvl1pPr marL="0" indent="0">
              <a:lnSpc>
                <a:spcPts val="3360"/>
              </a:lnSpc>
              <a:spcBef>
                <a:spcPts val="0"/>
              </a:spcBef>
              <a:buFontTx/>
              <a:buNone/>
              <a:defRPr sz="2800" b="1" i="0" baseline="0">
                <a:latin typeface="Arial" panose="020B0604020202020204" pitchFamily="34" charset="0"/>
              </a:defRPr>
            </a:lvl1pPr>
            <a:lvl2pPr>
              <a:buFontTx/>
              <a:buNone/>
              <a:defRPr sz="2800" b="1" i="0" baseline="0">
                <a:latin typeface="Arial" panose="020B0604020202020204" pitchFamily="34" charset="0"/>
              </a:defRPr>
            </a:lvl2pPr>
            <a:lvl3pPr>
              <a:buFontTx/>
              <a:buNone/>
              <a:defRPr sz="2800" b="1" i="0" baseline="0">
                <a:latin typeface="Arial" panose="020B0604020202020204" pitchFamily="34" charset="0"/>
              </a:defRPr>
            </a:lvl3pPr>
            <a:lvl4pPr>
              <a:buFontTx/>
              <a:buNone/>
              <a:defRPr sz="2800" b="1" i="0" baseline="0">
                <a:latin typeface="Arial" panose="020B0604020202020204" pitchFamily="34" charset="0"/>
              </a:defRPr>
            </a:lvl4pPr>
            <a:lvl5pPr>
              <a:buFontTx/>
              <a:buNone/>
              <a:defRPr sz="2800" b="1" i="0" baseline="0">
                <a:latin typeface="Arial" panose="020B0604020202020204" pitchFamily="34" charset="0"/>
              </a:defRPr>
            </a:lvl5pPr>
          </a:lstStyle>
          <a:p>
            <a:pPr lvl="0"/>
            <a:r>
              <a:rPr lang="de-DE" dirty="0"/>
              <a:t>1. Erstes Kapitel</a:t>
            </a:r>
          </a:p>
        </p:txBody>
      </p:sp>
    </p:spTree>
    <p:extLst>
      <p:ext uri="{BB962C8B-B14F-4D97-AF65-F5344CB8AC3E}">
        <p14:creationId xmlns:p14="http://schemas.microsoft.com/office/powerpoint/2010/main" val="2178750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3414469F-1423-5242-845C-EBB7925DA54E}"/>
              </a:ext>
            </a:extLst>
          </p:cNvPr>
          <p:cNvSpPr>
            <a:spLocks noGrp="1"/>
          </p:cNvSpPr>
          <p:nvPr>
            <p:ph type="body" sz="quarter" idx="10" hasCustomPrompt="1"/>
          </p:nvPr>
        </p:nvSpPr>
        <p:spPr>
          <a:xfrm>
            <a:off x="446400" y="2643101"/>
            <a:ext cx="10080000" cy="1020898"/>
          </a:xfrm>
          <a:prstGeom prst="rect">
            <a:avLst/>
          </a:prstGeom>
        </p:spPr>
        <p:txBody>
          <a:bodyPr lIns="0" tIns="0" rIns="0" bIns="0"/>
          <a:lstStyle>
            <a:lvl1pPr marL="0" indent="0">
              <a:lnSpc>
                <a:spcPts val="2280"/>
              </a:lnSpc>
              <a:spcBef>
                <a:spcPts val="0"/>
              </a:spcBef>
              <a:buFontTx/>
              <a:buNone/>
              <a:defRPr lang="de-DE" sz="1900" baseline="0" smtClean="0">
                <a:solidFill>
                  <a:schemeClr val="tx2"/>
                </a:solidFill>
                <a:effectLst/>
              </a:defRPr>
            </a:lvl1pPr>
          </a:lstStyle>
          <a:p>
            <a:r>
              <a:rPr lang="de-DE" dirty="0">
                <a:solidFill>
                  <a:srgbClr val="2F2F2F"/>
                </a:solidFill>
                <a:effectLst/>
                <a:latin typeface="Arial" panose="020B0604020202020204" pitchFamily="34" charset="0"/>
              </a:rPr>
              <a:t>Ne </a:t>
            </a:r>
            <a:r>
              <a:rPr lang="de-DE" dirty="0" err="1">
                <a:solidFill>
                  <a:srgbClr val="2F2F2F"/>
                </a:solidFill>
                <a:effectLst/>
                <a:latin typeface="Arial" panose="020B0604020202020204" pitchFamily="34" charset="0"/>
              </a:rPr>
              <a:t>quatur</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Quam</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incipietur</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accaepe</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lenduciae</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Itae</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voluptatem</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facepelita</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dolupta</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pore</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pos</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venti</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blanien</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tionsec</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tempellabor</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magnam</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soloreria</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quevoluptaturi</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dolores</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earis</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dolute</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vendae</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nobis</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ipsam</a:t>
            </a:r>
            <a:r>
              <a:rPr lang="de-DE" dirty="0">
                <a:solidFill>
                  <a:srgbClr val="2F2F2F"/>
                </a:solidFill>
                <a:effectLst/>
                <a:latin typeface="Arial" panose="020B0604020202020204" pitchFamily="34" charset="0"/>
              </a:rPr>
              <a:t> lab </a:t>
            </a:r>
            <a:r>
              <a:rPr lang="de-DE" dirty="0" err="1">
                <a:solidFill>
                  <a:srgbClr val="2F2F2F"/>
                </a:solidFill>
                <a:effectLst/>
                <a:latin typeface="Arial" panose="020B0604020202020204" pitchFamily="34" charset="0"/>
              </a:rPr>
              <a:t>ium</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as</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acculliqui</a:t>
            </a:r>
            <a:r>
              <a:rPr lang="de-DE" dirty="0">
                <a:solidFill>
                  <a:srgbClr val="2F2F2F"/>
                </a:solidFill>
                <a:effectLst/>
                <a:latin typeface="Arial" panose="020B0604020202020204" pitchFamily="34" charset="0"/>
              </a:rPr>
              <a:t> di </a:t>
            </a:r>
            <a:r>
              <a:rPr lang="de-DE" dirty="0" err="1">
                <a:solidFill>
                  <a:srgbClr val="2F2F2F"/>
                </a:solidFill>
                <a:effectLst/>
                <a:latin typeface="Arial" panose="020B0604020202020204" pitchFamily="34" charset="0"/>
              </a:rPr>
              <a:t>tecte</a:t>
            </a:r>
            <a:r>
              <a:rPr lang="de-DE" dirty="0">
                <a:solidFill>
                  <a:srgbClr val="2F2F2F"/>
                </a:solidFill>
                <a:effectLst/>
                <a:latin typeface="Arial" panose="020B0604020202020204" pitchFamily="34" charset="0"/>
              </a:rPr>
              <a:t> es </a:t>
            </a:r>
            <a:r>
              <a:rPr lang="de-DE" dirty="0" err="1">
                <a:solidFill>
                  <a:srgbClr val="2F2F2F"/>
                </a:solidFill>
                <a:effectLst/>
                <a:latin typeface="Arial" panose="020B0604020202020204" pitchFamily="34" charset="0"/>
              </a:rPr>
              <a:t>quam</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ressi</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ulparis</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apeliqui</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ipiet</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modio</a:t>
            </a:r>
            <a:r>
              <a:rPr lang="de-DE" dirty="0">
                <a:solidFill>
                  <a:srgbClr val="2F2F2F"/>
                </a:solidFill>
                <a:effectLst/>
                <a:latin typeface="Arial" panose="020B0604020202020204" pitchFamily="34" charset="0"/>
              </a:rPr>
              <a:t>. </a:t>
            </a:r>
          </a:p>
        </p:txBody>
      </p:sp>
      <p:sp>
        <p:nvSpPr>
          <p:cNvPr id="6" name="Textplatzhalter 4">
            <a:extLst>
              <a:ext uri="{FF2B5EF4-FFF2-40B4-BE49-F238E27FC236}">
                <a16:creationId xmlns:a16="http://schemas.microsoft.com/office/drawing/2014/main" id="{4281397D-9AF9-B945-A645-73E7EF26E590}"/>
              </a:ext>
            </a:extLst>
          </p:cNvPr>
          <p:cNvSpPr>
            <a:spLocks noGrp="1"/>
          </p:cNvSpPr>
          <p:nvPr>
            <p:ph type="body" sz="quarter" idx="11" hasCustomPrompt="1"/>
          </p:nvPr>
        </p:nvSpPr>
        <p:spPr>
          <a:xfrm>
            <a:off x="442912" y="3696389"/>
            <a:ext cx="10080000" cy="3128161"/>
          </a:xfrm>
          <a:prstGeom prst="rect">
            <a:avLst/>
          </a:prstGeom>
        </p:spPr>
        <p:txBody>
          <a:bodyPr lIns="0" tIns="0" rIns="0" bIns="0"/>
          <a:lstStyle>
            <a:lvl1pPr marL="324000" marR="0" indent="-324000" algn="l" defTabSz="815557" rtl="0" eaLnBrk="1" fontAlgn="auto" latinLnBrk="0" hangingPunct="1">
              <a:lnSpc>
                <a:spcPts val="2280"/>
              </a:lnSpc>
              <a:spcBef>
                <a:spcPts val="0"/>
              </a:spcBef>
              <a:spcAft>
                <a:spcPts val="1100"/>
              </a:spcAft>
              <a:buClrTx/>
              <a:buSzPct val="125000"/>
              <a:buFontTx/>
              <a:buBlip>
                <a:blip r:embed="rId2"/>
              </a:buBlip>
              <a:tabLst/>
              <a:defRPr lang="de-DE" sz="1900" baseline="0" smtClean="0">
                <a:solidFill>
                  <a:schemeClr val="tx2"/>
                </a:solidFill>
                <a:effectLst/>
              </a:defRPr>
            </a:lvl1pPr>
          </a:lstStyle>
          <a:p>
            <a:r>
              <a:rPr lang="de-DE" dirty="0" err="1">
                <a:solidFill>
                  <a:srgbClr val="2F2F2F"/>
                </a:solidFill>
                <a:effectLst/>
                <a:latin typeface="Arial" panose="020B0604020202020204" pitchFamily="34" charset="0"/>
              </a:rPr>
              <a:t>Itaquas</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sitiam</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vent</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fuga</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Pelit</a:t>
            </a:r>
            <a:r>
              <a:rPr lang="de-DE" dirty="0">
                <a:solidFill>
                  <a:srgbClr val="2F2F2F"/>
                </a:solidFill>
                <a:effectLst/>
                <a:latin typeface="Arial" panose="020B0604020202020204" pitchFamily="34" charset="0"/>
              </a:rPr>
              <a:t> laut </a:t>
            </a:r>
            <a:r>
              <a:rPr lang="de-DE" dirty="0" err="1">
                <a:solidFill>
                  <a:srgbClr val="2F2F2F"/>
                </a:solidFill>
                <a:effectLst/>
                <a:latin typeface="Arial" panose="020B0604020202020204" pitchFamily="34" charset="0"/>
              </a:rPr>
              <a:t>pliciis</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rem</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reptatio</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beatem</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illestius</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consecabo</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Offici</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con</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re</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pedi</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omnis</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as</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essi</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sinci</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totae</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perit</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quamet</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aut</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liscium</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landia</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quiasit</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iuntur</a:t>
            </a:r>
            <a:r>
              <a:rPr lang="de-DE" dirty="0">
                <a:solidFill>
                  <a:srgbClr val="2F2F2F"/>
                </a:solidFill>
                <a:effectLst/>
                <a:latin typeface="Arial" panose="020B0604020202020204" pitchFamily="34" charset="0"/>
              </a:rPr>
              <a:t>.</a:t>
            </a:r>
          </a:p>
          <a:p>
            <a:r>
              <a:rPr lang="de-DE" dirty="0" err="1">
                <a:solidFill>
                  <a:srgbClr val="2F2F2F"/>
                </a:solidFill>
                <a:effectLst/>
                <a:latin typeface="Arial" panose="020B0604020202020204" pitchFamily="34" charset="0"/>
              </a:rPr>
              <a:t>Quunda</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doloreste</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volore</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volores</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maximus</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eatur</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sapicipici</a:t>
            </a:r>
            <a:r>
              <a:rPr lang="de-DE" dirty="0">
                <a:solidFill>
                  <a:srgbClr val="2F2F2F"/>
                </a:solidFill>
                <a:effectLst/>
                <a:latin typeface="Arial" panose="020B0604020202020204" pitchFamily="34" charset="0"/>
              </a:rPr>
              <a:t> ab </a:t>
            </a:r>
            <a:r>
              <a:rPr lang="de-DE" dirty="0" err="1">
                <a:solidFill>
                  <a:srgbClr val="2F2F2F"/>
                </a:solidFill>
                <a:effectLst/>
                <a:latin typeface="Arial" panose="020B0604020202020204" pitchFamily="34" charset="0"/>
              </a:rPr>
              <a:t>ium</a:t>
            </a:r>
            <a:r>
              <a:rPr lang="de-DE" dirty="0">
                <a:solidFill>
                  <a:srgbClr val="2F2F2F"/>
                </a:solidFill>
                <a:effectLst/>
                <a:latin typeface="Arial" panose="020B0604020202020204" pitchFamily="34" charset="0"/>
              </a:rPr>
              <a:t> non </a:t>
            </a:r>
            <a:r>
              <a:rPr lang="de-DE" dirty="0" err="1">
                <a:solidFill>
                  <a:srgbClr val="2F2F2F"/>
                </a:solidFill>
                <a:effectLst/>
                <a:latin typeface="Arial" panose="020B0604020202020204" pitchFamily="34" charset="0"/>
              </a:rPr>
              <a:t>nullori</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dis</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mos</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autem</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doluptassi</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saniscitate</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consequi</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audae</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simporem</a:t>
            </a:r>
            <a:r>
              <a:rPr lang="de-DE" dirty="0">
                <a:solidFill>
                  <a:srgbClr val="2F2F2F"/>
                </a:solidFill>
                <a:effectLst/>
                <a:latin typeface="Arial" panose="020B0604020202020204" pitchFamily="34" charset="0"/>
              </a:rPr>
              <a:t> si </a:t>
            </a:r>
            <a:r>
              <a:rPr lang="de-DE" dirty="0" err="1">
                <a:solidFill>
                  <a:srgbClr val="2F2F2F"/>
                </a:solidFill>
                <a:effectLst/>
                <a:latin typeface="Arial" panose="020B0604020202020204" pitchFamily="34" charset="0"/>
              </a:rPr>
              <a:t>venim</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fugia</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voloreptae</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res</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eturiam</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aut</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quiae</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coribus</a:t>
            </a:r>
            <a:r>
              <a:rPr lang="de-DE" dirty="0">
                <a:solidFill>
                  <a:srgbClr val="2F2F2F"/>
                </a:solidFill>
                <a:effectLst/>
                <a:latin typeface="Arial" panose="020B0604020202020204" pitchFamily="34" charset="0"/>
              </a:rPr>
              <a:t>.</a:t>
            </a:r>
          </a:p>
          <a:p>
            <a:pPr marL="324000" marR="0" lvl="0" indent="-324000" algn="l" defTabSz="815557" rtl="0" eaLnBrk="1" fontAlgn="auto" latinLnBrk="0" hangingPunct="1">
              <a:lnSpc>
                <a:spcPts val="2280"/>
              </a:lnSpc>
              <a:spcBef>
                <a:spcPts val="0"/>
              </a:spcBef>
              <a:spcAft>
                <a:spcPts val="1100"/>
              </a:spcAft>
              <a:buClrTx/>
              <a:buSzPct val="125000"/>
              <a:buFontTx/>
              <a:buBlip>
                <a:blip r:embed="rId2"/>
              </a:buBlip>
              <a:tabLst/>
              <a:defRPr/>
            </a:pPr>
            <a:r>
              <a:rPr lang="de-DE" dirty="0" err="1">
                <a:solidFill>
                  <a:srgbClr val="2F2F2F"/>
                </a:solidFill>
                <a:effectLst/>
                <a:latin typeface="Arial" panose="020B0604020202020204" pitchFamily="34" charset="0"/>
              </a:rPr>
              <a:t>Ucia</a:t>
            </a:r>
            <a:r>
              <a:rPr lang="de-DE" dirty="0">
                <a:solidFill>
                  <a:srgbClr val="2F2F2F"/>
                </a:solidFill>
                <a:effectLst/>
                <a:latin typeface="Arial" panose="020B0604020202020204" pitchFamily="34" charset="0"/>
              </a:rPr>
              <a:t> sam </a:t>
            </a:r>
            <a:r>
              <a:rPr lang="de-DE" dirty="0" err="1">
                <a:solidFill>
                  <a:srgbClr val="2F2F2F"/>
                </a:solidFill>
                <a:effectLst/>
                <a:latin typeface="Arial" panose="020B0604020202020204" pitchFamily="34" charset="0"/>
              </a:rPr>
              <a:t>quid</a:t>
            </a:r>
            <a:r>
              <a:rPr lang="de-DE" dirty="0">
                <a:solidFill>
                  <a:srgbClr val="2F2F2F"/>
                </a:solidFill>
                <a:effectLst/>
                <a:latin typeface="Arial" panose="020B0604020202020204" pitchFamily="34" charset="0"/>
              </a:rPr>
              <a:t> quo </a:t>
            </a:r>
            <a:r>
              <a:rPr lang="de-DE" dirty="0" err="1">
                <a:solidFill>
                  <a:srgbClr val="2F2F2F"/>
                </a:solidFill>
                <a:effectLst/>
                <a:latin typeface="Arial" panose="020B0604020202020204" pitchFamily="34" charset="0"/>
              </a:rPr>
              <a:t>doles</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sequias</a:t>
            </a:r>
            <a:r>
              <a:rPr lang="de-DE" dirty="0">
                <a:solidFill>
                  <a:srgbClr val="2F2F2F"/>
                </a:solidFill>
                <a:effectLst/>
                <a:latin typeface="Arial" panose="020B0604020202020204" pitchFamily="34" charset="0"/>
              </a:rPr>
              <a:t> rat </a:t>
            </a:r>
            <a:r>
              <a:rPr lang="de-DE" dirty="0" err="1">
                <a:solidFill>
                  <a:srgbClr val="2F2F2F"/>
                </a:solidFill>
                <a:effectLst/>
                <a:latin typeface="Arial" panose="020B0604020202020204" pitchFamily="34" charset="0"/>
              </a:rPr>
              <a:t>facersp</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edissuntotas</a:t>
            </a:r>
            <a:r>
              <a:rPr lang="de-DE" dirty="0">
                <a:solidFill>
                  <a:srgbClr val="2F2F2F"/>
                </a:solidFill>
                <a:effectLst/>
                <a:latin typeface="Arial" panose="020B0604020202020204" pitchFamily="34" charset="0"/>
              </a:rPr>
              <a:t> et, </a:t>
            </a:r>
            <a:r>
              <a:rPr lang="de-DE" dirty="0" err="1">
                <a:solidFill>
                  <a:srgbClr val="2F2F2F"/>
                </a:solidFill>
                <a:effectLst/>
                <a:latin typeface="Arial" panose="020B0604020202020204" pitchFamily="34" charset="0"/>
              </a:rPr>
              <a:t>nis</a:t>
            </a:r>
            <a:r>
              <a:rPr lang="de-DE" dirty="0">
                <a:solidFill>
                  <a:srgbClr val="2F2F2F"/>
                </a:solidFill>
                <a:effectLst/>
                <a:latin typeface="Arial" panose="020B0604020202020204" pitchFamily="34" charset="0"/>
              </a:rPr>
              <a:t> di </a:t>
            </a:r>
            <a:r>
              <a:rPr lang="de-DE" dirty="0" err="1">
                <a:solidFill>
                  <a:srgbClr val="2F2F2F"/>
                </a:solidFill>
                <a:effectLst/>
                <a:latin typeface="Arial" panose="020B0604020202020204" pitchFamily="34" charset="0"/>
              </a:rPr>
              <a:t>berum</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verore</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sequas</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represcium</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faccabo</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Adistis</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dolor</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atur</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aliquatem</a:t>
            </a:r>
            <a:r>
              <a:rPr lang="de-DE" dirty="0">
                <a:solidFill>
                  <a:srgbClr val="2F2F2F"/>
                </a:solidFill>
                <a:effectLst/>
                <a:latin typeface="Arial" panose="020B0604020202020204" pitchFamily="34" charset="0"/>
              </a:rPr>
              <a:t> quo </a:t>
            </a:r>
            <a:r>
              <a:rPr lang="de-DE" dirty="0" err="1">
                <a:solidFill>
                  <a:srgbClr val="2F2F2F"/>
                </a:solidFill>
                <a:effectLst/>
                <a:latin typeface="Arial" panose="020B0604020202020204" pitchFamily="34" charset="0"/>
              </a:rPr>
              <a:t>modis</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accaecum</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nossunt</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ipsam</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ratiam</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voluptur</a:t>
            </a:r>
            <a:r>
              <a:rPr lang="de-DE" dirty="0">
                <a:solidFill>
                  <a:srgbClr val="2F2F2F"/>
                </a:solidFill>
                <a:effectLst/>
                <a:latin typeface="Arial" panose="020B0604020202020204" pitchFamily="34" charset="0"/>
              </a:rPr>
              <a:t>?</a:t>
            </a:r>
          </a:p>
          <a:p>
            <a:endParaRPr lang="de-DE" dirty="0">
              <a:solidFill>
                <a:srgbClr val="2F2F2F"/>
              </a:solidFill>
              <a:effectLst/>
              <a:latin typeface="Arial" panose="020B0604020202020204" pitchFamily="34" charset="0"/>
            </a:endParaRPr>
          </a:p>
          <a:p>
            <a:endParaRPr lang="de-DE" dirty="0">
              <a:solidFill>
                <a:srgbClr val="2F2F2F"/>
              </a:solidFill>
              <a:effectLst/>
              <a:latin typeface="Arial" panose="020B0604020202020204" pitchFamily="34" charset="0"/>
            </a:endParaRPr>
          </a:p>
        </p:txBody>
      </p:sp>
      <p:sp>
        <p:nvSpPr>
          <p:cNvPr id="13" name="Textplatzhalter 8">
            <a:extLst>
              <a:ext uri="{FF2B5EF4-FFF2-40B4-BE49-F238E27FC236}">
                <a16:creationId xmlns:a16="http://schemas.microsoft.com/office/drawing/2014/main" id="{EDE70BBD-4034-D644-9FBA-6F7E5CAEF26B}"/>
              </a:ext>
            </a:extLst>
          </p:cNvPr>
          <p:cNvSpPr>
            <a:spLocks noGrp="1"/>
          </p:cNvSpPr>
          <p:nvPr>
            <p:ph type="body" sz="quarter" idx="12" hasCustomPrompt="1"/>
          </p:nvPr>
        </p:nvSpPr>
        <p:spPr>
          <a:xfrm>
            <a:off x="442800" y="1583611"/>
            <a:ext cx="11306175" cy="1147287"/>
          </a:xfrm>
          <a:prstGeom prst="rect">
            <a:avLst/>
          </a:prstGeom>
        </p:spPr>
        <p:txBody>
          <a:bodyPr lIns="0" tIns="0" rIns="0" bIns="0"/>
          <a:lstStyle>
            <a:lvl1pPr marL="0" indent="0">
              <a:lnSpc>
                <a:spcPts val="2640"/>
              </a:lnSpc>
              <a:spcBef>
                <a:spcPts val="0"/>
              </a:spcBef>
              <a:buFontTx/>
              <a:buNone/>
              <a:defRPr sz="2200" b="1" i="0" baseline="0">
                <a:latin typeface="Arial" panose="020B0604020202020204" pitchFamily="34" charset="0"/>
              </a:defRPr>
            </a:lvl1pPr>
            <a:lvl2pPr>
              <a:buFontTx/>
              <a:buNone/>
              <a:defRPr/>
            </a:lvl2pPr>
            <a:lvl3pPr>
              <a:buFontTx/>
              <a:buNone/>
              <a:defRPr/>
            </a:lvl3pPr>
            <a:lvl4pPr>
              <a:buFontTx/>
              <a:buNone/>
              <a:defRPr/>
            </a:lvl4pPr>
            <a:lvl5pPr>
              <a:buFontTx/>
              <a:buNone/>
              <a:defRPr/>
            </a:lvl5pPr>
          </a:lstStyle>
          <a:p>
            <a:pPr lvl="0"/>
            <a:r>
              <a:rPr lang="de-DE" dirty="0"/>
              <a:t>Seitentitel mit einer Zeile oder</a:t>
            </a:r>
            <a:br>
              <a:rPr lang="de-DE" dirty="0"/>
            </a:br>
            <a:r>
              <a:rPr lang="de-DE" dirty="0"/>
              <a:t>maximal zwei Zeilen</a:t>
            </a:r>
          </a:p>
        </p:txBody>
      </p:sp>
      <p:pic>
        <p:nvPicPr>
          <p:cNvPr id="7" name="Grafik 6">
            <a:extLst>
              <a:ext uri="{FF2B5EF4-FFF2-40B4-BE49-F238E27FC236}">
                <a16:creationId xmlns:a16="http://schemas.microsoft.com/office/drawing/2014/main" id="{C5D1C673-6314-4841-90D5-AAC10EAD2D4F}"/>
              </a:ext>
            </a:extLst>
          </p:cNvPr>
          <p:cNvPicPr>
            <a:picLocks noChangeAspect="1"/>
          </p:cNvPicPr>
          <p:nvPr userDrawn="1"/>
        </p:nvPicPr>
        <p:blipFill>
          <a:blip r:embed="rId3"/>
          <a:stretch>
            <a:fillRect/>
          </a:stretch>
        </p:blipFill>
        <p:spPr>
          <a:xfrm>
            <a:off x="444500" y="442800"/>
            <a:ext cx="11303000" cy="825500"/>
          </a:xfrm>
          <a:prstGeom prst="rect">
            <a:avLst/>
          </a:prstGeom>
        </p:spPr>
      </p:pic>
      <p:sp>
        <p:nvSpPr>
          <p:cNvPr id="8" name="Foliennummernplatzhalter 5">
            <a:extLst>
              <a:ext uri="{FF2B5EF4-FFF2-40B4-BE49-F238E27FC236}">
                <a16:creationId xmlns:a16="http://schemas.microsoft.com/office/drawing/2014/main" id="{93F0F57E-04CD-F046-BAEA-76A854FED603}"/>
              </a:ext>
            </a:extLst>
          </p:cNvPr>
          <p:cNvSpPr>
            <a:spLocks noGrp="1"/>
          </p:cNvSpPr>
          <p:nvPr>
            <p:ph type="sldNum" sz="quarter" idx="4"/>
          </p:nvPr>
        </p:nvSpPr>
        <p:spPr>
          <a:xfrm>
            <a:off x="11206140" y="6426773"/>
            <a:ext cx="720000" cy="270000"/>
          </a:xfrm>
          <a:prstGeom prst="rect">
            <a:avLst/>
          </a:prstGeom>
        </p:spPr>
        <p:txBody>
          <a:bodyPr vert="horz" lIns="0" tIns="0" rIns="0" bIns="0" rtlCol="0" anchor="t" anchorCtr="0"/>
          <a:lstStyle>
            <a:lvl1pPr algn="l">
              <a:defRPr sz="1200" b="1" i="0" baseline="0">
                <a:solidFill>
                  <a:schemeClr val="tx1"/>
                </a:solidFill>
                <a:latin typeface="Arial" panose="020B0604020202020204" pitchFamily="34" charset="0"/>
              </a:defRPr>
            </a:lvl1pPr>
          </a:lstStyle>
          <a:p>
            <a:pPr algn="l"/>
            <a:fld id="{3889EAAA-2A39-E347-B0AA-909793490C00}" type="slidenum">
              <a:rPr lang="de-DE" smtClean="0"/>
              <a:pPr/>
              <a:t>‹Nr.›</a:t>
            </a:fld>
            <a:endParaRPr lang="de-DE" dirty="0"/>
          </a:p>
        </p:txBody>
      </p:sp>
      <p:sp>
        <p:nvSpPr>
          <p:cNvPr id="9" name="Textplatzhalter 12">
            <a:extLst>
              <a:ext uri="{FF2B5EF4-FFF2-40B4-BE49-F238E27FC236}">
                <a16:creationId xmlns:a16="http://schemas.microsoft.com/office/drawing/2014/main" id="{0F4B92DF-A741-5141-AB25-DF572DAC78CD}"/>
              </a:ext>
            </a:extLst>
          </p:cNvPr>
          <p:cNvSpPr>
            <a:spLocks noGrp="1"/>
          </p:cNvSpPr>
          <p:nvPr>
            <p:ph type="body" sz="quarter" idx="14" hasCustomPrompt="1"/>
          </p:nvPr>
        </p:nvSpPr>
        <p:spPr>
          <a:xfrm>
            <a:off x="2292387" y="441325"/>
            <a:ext cx="7724551" cy="825500"/>
          </a:xfrm>
          <a:prstGeom prst="rect">
            <a:avLst/>
          </a:prstGeom>
        </p:spPr>
        <p:txBody>
          <a:bodyPr lIns="54000" tIns="356400" rIns="54000" bIns="43200" anchor="b" anchorCtr="0"/>
          <a:lstStyle>
            <a:lvl1pPr marL="0" indent="0">
              <a:lnSpc>
                <a:spcPct val="88000"/>
              </a:lnSpc>
              <a:spcBef>
                <a:spcPts val="0"/>
              </a:spcBef>
              <a:buFontTx/>
              <a:buNone/>
              <a:defRPr sz="680" b="1" i="0" cap="all" spc="80" baseline="0"/>
            </a:lvl1pPr>
            <a:lvl2pPr indent="0">
              <a:lnSpc>
                <a:spcPts val="880"/>
              </a:lnSpc>
              <a:buFontTx/>
              <a:buNone/>
              <a:defRPr sz="680" b="1" i="0" cap="all" spc="80" baseline="0"/>
            </a:lvl2pPr>
            <a:lvl3pPr indent="0">
              <a:lnSpc>
                <a:spcPts val="880"/>
              </a:lnSpc>
              <a:buFontTx/>
              <a:buNone/>
              <a:defRPr sz="680" b="1" i="0" cap="all" spc="80" baseline="0"/>
            </a:lvl3pPr>
            <a:lvl4pPr indent="0">
              <a:lnSpc>
                <a:spcPts val="880"/>
              </a:lnSpc>
              <a:buFontTx/>
              <a:buNone/>
              <a:defRPr sz="680" b="1" i="0" cap="all" spc="80" baseline="0"/>
            </a:lvl4pPr>
            <a:lvl5pPr indent="0">
              <a:lnSpc>
                <a:spcPts val="880"/>
              </a:lnSpc>
              <a:buFontTx/>
              <a:buNone/>
              <a:defRPr sz="680" b="1" i="0" cap="all" spc="80" baseline="0"/>
            </a:lvl5pPr>
          </a:lstStyle>
          <a:p>
            <a:pPr marL="0" indent="0">
              <a:lnSpc>
                <a:spcPct val="88000"/>
              </a:lnSpc>
              <a:spcBef>
                <a:spcPts val="0"/>
              </a:spcBef>
              <a:buFontTx/>
              <a:buNone/>
            </a:pPr>
            <a:r>
              <a:rPr lang="de-DE" sz="680" b="1" i="0" baseline="0" dirty="0">
                <a:latin typeface="Arial" panose="020B0604020202020204" pitchFamily="34" charset="0"/>
              </a:rPr>
              <a:t>ÜBERSCHRIFT / TITEL / EINRICHTUNG XY</a:t>
            </a:r>
          </a:p>
        </p:txBody>
      </p:sp>
    </p:spTree>
    <p:extLst>
      <p:ext uri="{BB962C8B-B14F-4D97-AF65-F5344CB8AC3E}">
        <p14:creationId xmlns:p14="http://schemas.microsoft.com/office/powerpoint/2010/main" val="2698513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arbübersicht">
    <p:spTree>
      <p:nvGrpSpPr>
        <p:cNvPr id="1" name=""/>
        <p:cNvGrpSpPr/>
        <p:nvPr/>
      </p:nvGrpSpPr>
      <p:grpSpPr>
        <a:xfrm>
          <a:off x="0" y="0"/>
          <a:ext cx="0" cy="0"/>
          <a:chOff x="0" y="0"/>
          <a:chExt cx="0" cy="0"/>
        </a:xfrm>
      </p:grpSpPr>
      <p:sp>
        <p:nvSpPr>
          <p:cNvPr id="13" name="Textplatzhalter 8">
            <a:extLst>
              <a:ext uri="{FF2B5EF4-FFF2-40B4-BE49-F238E27FC236}">
                <a16:creationId xmlns:a16="http://schemas.microsoft.com/office/drawing/2014/main" id="{EDE70BBD-4034-D644-9FBA-6F7E5CAEF26B}"/>
              </a:ext>
            </a:extLst>
          </p:cNvPr>
          <p:cNvSpPr>
            <a:spLocks noGrp="1"/>
          </p:cNvSpPr>
          <p:nvPr>
            <p:ph type="body" sz="quarter" idx="12" hasCustomPrompt="1"/>
          </p:nvPr>
        </p:nvSpPr>
        <p:spPr>
          <a:xfrm>
            <a:off x="442800" y="441325"/>
            <a:ext cx="11306175" cy="1042988"/>
          </a:xfrm>
          <a:prstGeom prst="rect">
            <a:avLst/>
          </a:prstGeom>
        </p:spPr>
        <p:txBody>
          <a:bodyPr lIns="0" tIns="0" rIns="0" bIns="0"/>
          <a:lstStyle>
            <a:lvl1pPr marL="0" indent="0">
              <a:lnSpc>
                <a:spcPts val="2640"/>
              </a:lnSpc>
              <a:spcBef>
                <a:spcPts val="0"/>
              </a:spcBef>
              <a:buFontTx/>
              <a:buNone/>
              <a:defRPr sz="2200" b="1" i="0" baseline="0">
                <a:latin typeface="Arial" panose="020B0604020202020204" pitchFamily="34" charset="0"/>
              </a:defRPr>
            </a:lvl1pPr>
            <a:lvl2pPr>
              <a:buFontTx/>
              <a:buNone/>
              <a:defRPr/>
            </a:lvl2pPr>
            <a:lvl3pPr>
              <a:buFontTx/>
              <a:buNone/>
              <a:defRPr/>
            </a:lvl3pPr>
            <a:lvl4pPr>
              <a:buFontTx/>
              <a:buNone/>
              <a:defRPr/>
            </a:lvl4pPr>
            <a:lvl5pPr>
              <a:buFontTx/>
              <a:buNone/>
              <a:defRPr/>
            </a:lvl5pPr>
          </a:lstStyle>
          <a:p>
            <a:pPr lvl="0"/>
            <a:r>
              <a:rPr lang="de-DE" dirty="0"/>
              <a:t>Farbübersicht</a:t>
            </a:r>
          </a:p>
        </p:txBody>
      </p:sp>
      <p:sp>
        <p:nvSpPr>
          <p:cNvPr id="52" name="Rechteck 51">
            <a:extLst>
              <a:ext uri="{FF2B5EF4-FFF2-40B4-BE49-F238E27FC236}">
                <a16:creationId xmlns:a16="http://schemas.microsoft.com/office/drawing/2014/main" id="{FF3871DC-3AE6-0046-9798-2B74B19887B1}"/>
              </a:ext>
            </a:extLst>
          </p:cNvPr>
          <p:cNvSpPr/>
          <p:nvPr userDrawn="1"/>
        </p:nvSpPr>
        <p:spPr>
          <a:xfrm>
            <a:off x="442800" y="1484313"/>
            <a:ext cx="832193" cy="685829"/>
          </a:xfrm>
          <a:prstGeom prst="rect">
            <a:avLst/>
          </a:prstGeom>
          <a:solidFill>
            <a:schemeClr val="tx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bg1"/>
                </a:solidFill>
                <a:effectLst/>
                <a:latin typeface="LMU CompatilFact" panose="02000500060000020003" pitchFamily="2" charset="0"/>
              </a:rPr>
              <a:t>R 0</a:t>
            </a:r>
          </a:p>
          <a:p>
            <a:r>
              <a:rPr lang="de-DE" sz="915" b="1" baseline="0" dirty="0">
                <a:solidFill>
                  <a:schemeClr val="bg1"/>
                </a:solidFill>
                <a:effectLst/>
                <a:latin typeface="LMU CompatilFact" panose="02000500060000020003" pitchFamily="2" charset="0"/>
              </a:rPr>
              <a:t>G 136</a:t>
            </a:r>
          </a:p>
          <a:p>
            <a:r>
              <a:rPr lang="de-DE" sz="915" b="1" baseline="0" dirty="0">
                <a:solidFill>
                  <a:schemeClr val="bg1"/>
                </a:solidFill>
                <a:effectLst/>
                <a:latin typeface="LMU CompatilFact" panose="02000500060000020003" pitchFamily="2" charset="0"/>
              </a:rPr>
              <a:t>B 58</a:t>
            </a:r>
            <a:endParaRPr lang="de-DE" sz="915" baseline="0" dirty="0">
              <a:solidFill>
                <a:schemeClr val="bg1"/>
              </a:solidFill>
              <a:effectLst/>
              <a:latin typeface="LMU CompatilFact" panose="02000500060000020003" pitchFamily="2" charset="0"/>
            </a:endParaRPr>
          </a:p>
        </p:txBody>
      </p:sp>
      <p:sp>
        <p:nvSpPr>
          <p:cNvPr id="53" name="Rechteck 52">
            <a:extLst>
              <a:ext uri="{FF2B5EF4-FFF2-40B4-BE49-F238E27FC236}">
                <a16:creationId xmlns:a16="http://schemas.microsoft.com/office/drawing/2014/main" id="{323A9624-D6DE-C345-9C75-F17A8B2EFEFC}"/>
              </a:ext>
            </a:extLst>
          </p:cNvPr>
          <p:cNvSpPr/>
          <p:nvPr userDrawn="1"/>
        </p:nvSpPr>
        <p:spPr>
          <a:xfrm>
            <a:off x="2820756" y="1484313"/>
            <a:ext cx="832193" cy="685829"/>
          </a:xfrm>
          <a:prstGeom prst="rect">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tx2"/>
                </a:solidFill>
                <a:effectLst/>
                <a:latin typeface="LMU CompatilFact" panose="02000500060000020003" pitchFamily="2" charset="0"/>
              </a:rPr>
              <a:t>R 255</a:t>
            </a:r>
          </a:p>
          <a:p>
            <a:r>
              <a:rPr lang="de-DE" sz="915" b="1" baseline="0" dirty="0">
                <a:solidFill>
                  <a:schemeClr val="tx2"/>
                </a:solidFill>
                <a:effectLst/>
                <a:latin typeface="LMU CompatilFact" panose="02000500060000020003" pitchFamily="2" charset="0"/>
              </a:rPr>
              <a:t>G 255</a:t>
            </a:r>
          </a:p>
          <a:p>
            <a:r>
              <a:rPr lang="de-DE" sz="915" b="1" baseline="0" dirty="0">
                <a:solidFill>
                  <a:schemeClr val="tx2"/>
                </a:solidFill>
                <a:effectLst/>
                <a:latin typeface="LMU CompatilFact" panose="02000500060000020003" pitchFamily="2" charset="0"/>
              </a:rPr>
              <a:t>B 255</a:t>
            </a:r>
            <a:endParaRPr lang="de-DE" sz="915" baseline="0" dirty="0">
              <a:solidFill>
                <a:schemeClr val="tx2"/>
              </a:solidFill>
              <a:effectLst/>
              <a:latin typeface="LMU CompatilFact" panose="02000500060000020003" pitchFamily="2" charset="0"/>
            </a:endParaRPr>
          </a:p>
        </p:txBody>
      </p:sp>
      <p:sp>
        <p:nvSpPr>
          <p:cNvPr id="54" name="Rechteck 53">
            <a:extLst>
              <a:ext uri="{FF2B5EF4-FFF2-40B4-BE49-F238E27FC236}">
                <a16:creationId xmlns:a16="http://schemas.microsoft.com/office/drawing/2014/main" id="{7699AD87-10CD-5C43-A6B2-3E71A6C1E6A5}"/>
              </a:ext>
            </a:extLst>
          </p:cNvPr>
          <p:cNvSpPr/>
          <p:nvPr userDrawn="1"/>
        </p:nvSpPr>
        <p:spPr>
          <a:xfrm>
            <a:off x="1631778" y="1484313"/>
            <a:ext cx="832193" cy="685829"/>
          </a:xfrm>
          <a:prstGeom prst="rect">
            <a:avLst/>
          </a:prstGeom>
          <a:solidFill>
            <a:schemeClr val="tx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bg1"/>
                </a:solidFill>
                <a:effectLst/>
                <a:latin typeface="LMU CompatilFact" panose="02000500060000020003" pitchFamily="2" charset="0"/>
              </a:rPr>
              <a:t>R 35</a:t>
            </a:r>
          </a:p>
          <a:p>
            <a:r>
              <a:rPr lang="de-DE" sz="915" b="1" baseline="0" dirty="0">
                <a:solidFill>
                  <a:schemeClr val="bg1"/>
                </a:solidFill>
                <a:effectLst/>
                <a:latin typeface="LMU CompatilFact" panose="02000500060000020003" pitchFamily="2" charset="0"/>
              </a:rPr>
              <a:t>G 35</a:t>
            </a:r>
          </a:p>
          <a:p>
            <a:r>
              <a:rPr lang="de-DE" sz="915" b="1" baseline="0" dirty="0">
                <a:solidFill>
                  <a:schemeClr val="bg1"/>
                </a:solidFill>
                <a:effectLst/>
                <a:latin typeface="LMU CompatilFact" panose="02000500060000020003" pitchFamily="2" charset="0"/>
              </a:rPr>
              <a:t>B 35</a:t>
            </a:r>
            <a:endParaRPr lang="de-DE" sz="915" baseline="0" dirty="0">
              <a:solidFill>
                <a:schemeClr val="bg1"/>
              </a:solidFill>
              <a:effectLst/>
              <a:latin typeface="LMU CompatilFact" panose="02000500060000020003" pitchFamily="2" charset="0"/>
            </a:endParaRPr>
          </a:p>
        </p:txBody>
      </p:sp>
      <p:sp>
        <p:nvSpPr>
          <p:cNvPr id="55" name="Rechteck 54">
            <a:extLst>
              <a:ext uri="{FF2B5EF4-FFF2-40B4-BE49-F238E27FC236}">
                <a16:creationId xmlns:a16="http://schemas.microsoft.com/office/drawing/2014/main" id="{7E6E40C0-B5CF-3040-971F-4D8BB55D0746}"/>
              </a:ext>
            </a:extLst>
          </p:cNvPr>
          <p:cNvSpPr/>
          <p:nvPr userDrawn="1"/>
        </p:nvSpPr>
        <p:spPr>
          <a:xfrm>
            <a:off x="442802" y="2240393"/>
            <a:ext cx="832193" cy="246221"/>
          </a:xfrm>
          <a:prstGeom prst="rect">
            <a:avLst/>
          </a:prstGeom>
        </p:spPr>
        <p:txBody>
          <a:bodyPr wrap="square" lIns="0" tIns="0" rIns="0" bIns="0">
            <a:spAutoFit/>
          </a:bodyPr>
          <a:lstStyle/>
          <a:p>
            <a:r>
              <a:rPr lang="de-DE" sz="800" b="1" baseline="0" dirty="0">
                <a:solidFill>
                  <a:schemeClr val="tx2"/>
                </a:solidFill>
                <a:effectLst/>
                <a:latin typeface="Arial" panose="020B0604020202020204" pitchFamily="34" charset="0"/>
              </a:rPr>
              <a:t>LMU Grün </a:t>
            </a:r>
            <a:br>
              <a:rPr lang="de-DE" sz="800" b="1" baseline="0" dirty="0">
                <a:solidFill>
                  <a:schemeClr val="tx2"/>
                </a:solidFill>
                <a:effectLst/>
                <a:latin typeface="Arial" panose="020B0604020202020204" pitchFamily="34" charset="0"/>
              </a:rPr>
            </a:br>
            <a:endParaRPr lang="de-DE" sz="800" baseline="0" dirty="0">
              <a:solidFill>
                <a:schemeClr val="tx2"/>
              </a:solidFill>
              <a:effectLst/>
              <a:latin typeface="Arial" panose="020B0604020202020204" pitchFamily="34" charset="0"/>
            </a:endParaRPr>
          </a:p>
        </p:txBody>
      </p:sp>
      <p:sp>
        <p:nvSpPr>
          <p:cNvPr id="56" name="Rechteck 55">
            <a:extLst>
              <a:ext uri="{FF2B5EF4-FFF2-40B4-BE49-F238E27FC236}">
                <a16:creationId xmlns:a16="http://schemas.microsoft.com/office/drawing/2014/main" id="{5A2A488E-BCE0-BB4B-959A-3AC0A2CF9AFD}"/>
              </a:ext>
            </a:extLst>
          </p:cNvPr>
          <p:cNvSpPr/>
          <p:nvPr userDrawn="1"/>
        </p:nvSpPr>
        <p:spPr>
          <a:xfrm>
            <a:off x="442800" y="3144823"/>
            <a:ext cx="607189" cy="500399"/>
          </a:xfrm>
          <a:prstGeom prst="rect">
            <a:avLst/>
          </a:prstGeom>
          <a:solidFill>
            <a:schemeClr val="bg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bg1"/>
                </a:solidFill>
                <a:effectLst/>
                <a:latin typeface="LMU CompatilFact" panose="02000500060000020003" pitchFamily="2" charset="0"/>
              </a:rPr>
              <a:t>R 98</a:t>
            </a:r>
          </a:p>
          <a:p>
            <a:r>
              <a:rPr lang="de-DE" sz="915" b="1" baseline="0" dirty="0">
                <a:solidFill>
                  <a:schemeClr val="bg1"/>
                </a:solidFill>
                <a:effectLst/>
                <a:latin typeface="LMU CompatilFact" panose="02000500060000020003" pitchFamily="2" charset="0"/>
              </a:rPr>
              <a:t>G 100</a:t>
            </a:r>
          </a:p>
          <a:p>
            <a:r>
              <a:rPr lang="de-DE" sz="915" b="1" baseline="0" dirty="0">
                <a:solidFill>
                  <a:schemeClr val="bg1"/>
                </a:solidFill>
                <a:effectLst/>
                <a:latin typeface="LMU CompatilFact" panose="02000500060000020003" pitchFamily="2" charset="0"/>
              </a:rPr>
              <a:t>B 104</a:t>
            </a:r>
            <a:endParaRPr lang="de-DE" sz="915" baseline="0" dirty="0">
              <a:solidFill>
                <a:schemeClr val="bg1"/>
              </a:solidFill>
              <a:effectLst/>
              <a:latin typeface="LMU CompatilFact" panose="02000500060000020003" pitchFamily="2" charset="0"/>
            </a:endParaRPr>
          </a:p>
        </p:txBody>
      </p:sp>
      <p:sp>
        <p:nvSpPr>
          <p:cNvPr id="57" name="Rechteck 56">
            <a:extLst>
              <a:ext uri="{FF2B5EF4-FFF2-40B4-BE49-F238E27FC236}">
                <a16:creationId xmlns:a16="http://schemas.microsoft.com/office/drawing/2014/main" id="{BAF76B9D-1CB6-774E-B88E-0CACB598FEF6}"/>
              </a:ext>
            </a:extLst>
          </p:cNvPr>
          <p:cNvSpPr/>
          <p:nvPr userDrawn="1"/>
        </p:nvSpPr>
        <p:spPr>
          <a:xfrm>
            <a:off x="2177818" y="3144823"/>
            <a:ext cx="607189" cy="500399"/>
          </a:xfrm>
          <a:prstGeom prst="rect">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bg1"/>
                </a:solidFill>
                <a:effectLst/>
                <a:latin typeface="LMU CompatilFact" panose="02000500060000020003" pitchFamily="2" charset="0"/>
              </a:rPr>
              <a:t>R 230</a:t>
            </a:r>
          </a:p>
          <a:p>
            <a:r>
              <a:rPr lang="de-DE" sz="915" b="1" baseline="0" dirty="0">
                <a:solidFill>
                  <a:schemeClr val="bg1"/>
                </a:solidFill>
                <a:effectLst/>
                <a:latin typeface="LMU CompatilFact" panose="02000500060000020003" pitchFamily="2" charset="0"/>
              </a:rPr>
              <a:t>G 230</a:t>
            </a:r>
          </a:p>
          <a:p>
            <a:r>
              <a:rPr lang="de-DE" sz="915" b="1" baseline="0" dirty="0">
                <a:solidFill>
                  <a:schemeClr val="bg1"/>
                </a:solidFill>
                <a:effectLst/>
                <a:latin typeface="LMU CompatilFact" panose="02000500060000020003" pitchFamily="2" charset="0"/>
              </a:rPr>
              <a:t>B 231</a:t>
            </a:r>
            <a:endParaRPr lang="de-DE" sz="915" baseline="0" dirty="0">
              <a:solidFill>
                <a:schemeClr val="bg1"/>
              </a:solidFill>
              <a:effectLst/>
              <a:latin typeface="LMU CompatilFact" panose="02000500060000020003" pitchFamily="2" charset="0"/>
            </a:endParaRPr>
          </a:p>
        </p:txBody>
      </p:sp>
      <p:sp>
        <p:nvSpPr>
          <p:cNvPr id="58" name="Rechteck 57">
            <a:extLst>
              <a:ext uri="{FF2B5EF4-FFF2-40B4-BE49-F238E27FC236}">
                <a16:creationId xmlns:a16="http://schemas.microsoft.com/office/drawing/2014/main" id="{D45CC143-00CB-E043-9C6B-880F634668A7}"/>
              </a:ext>
            </a:extLst>
          </p:cNvPr>
          <p:cNvSpPr/>
          <p:nvPr userDrawn="1"/>
        </p:nvSpPr>
        <p:spPr>
          <a:xfrm>
            <a:off x="1310310" y="3144823"/>
            <a:ext cx="607189" cy="500399"/>
          </a:xfrm>
          <a:prstGeom prst="rect">
            <a:avLst/>
          </a:prstGeom>
          <a:solidFill>
            <a:schemeClr val="accent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bg1"/>
                </a:solidFill>
                <a:effectLst/>
                <a:latin typeface="LMU CompatilFact" panose="02000500060000020003" pitchFamily="2" charset="0"/>
              </a:rPr>
              <a:t>R 192</a:t>
            </a:r>
          </a:p>
          <a:p>
            <a:r>
              <a:rPr lang="de-DE" sz="915" b="1" baseline="0" dirty="0">
                <a:solidFill>
                  <a:schemeClr val="bg1"/>
                </a:solidFill>
                <a:effectLst/>
                <a:latin typeface="LMU CompatilFact" panose="02000500060000020003" pitchFamily="2" charset="0"/>
              </a:rPr>
              <a:t>G 193</a:t>
            </a:r>
          </a:p>
          <a:p>
            <a:r>
              <a:rPr lang="de-DE" sz="915" b="1" baseline="0" dirty="0">
                <a:solidFill>
                  <a:schemeClr val="bg1"/>
                </a:solidFill>
                <a:effectLst/>
                <a:latin typeface="LMU CompatilFact" panose="02000500060000020003" pitchFamily="2" charset="0"/>
              </a:rPr>
              <a:t>B 195</a:t>
            </a:r>
            <a:endParaRPr lang="de-DE" sz="915" baseline="0" dirty="0">
              <a:solidFill>
                <a:schemeClr val="bg1"/>
              </a:solidFill>
              <a:effectLst/>
              <a:latin typeface="LMU CompatilFact" panose="02000500060000020003" pitchFamily="2" charset="0"/>
            </a:endParaRPr>
          </a:p>
        </p:txBody>
      </p:sp>
      <p:sp>
        <p:nvSpPr>
          <p:cNvPr id="59" name="Rechteck 58">
            <a:extLst>
              <a:ext uri="{FF2B5EF4-FFF2-40B4-BE49-F238E27FC236}">
                <a16:creationId xmlns:a16="http://schemas.microsoft.com/office/drawing/2014/main" id="{C2788AA0-4D28-CA47-A881-1819C9B7F2B2}"/>
              </a:ext>
            </a:extLst>
          </p:cNvPr>
          <p:cNvSpPr/>
          <p:nvPr userDrawn="1"/>
        </p:nvSpPr>
        <p:spPr>
          <a:xfrm>
            <a:off x="3045759" y="3144823"/>
            <a:ext cx="607189" cy="500399"/>
          </a:xfrm>
          <a:prstGeom prst="rect">
            <a:avLst/>
          </a:prstGeom>
          <a:solidFill>
            <a:schemeClr val="accent3"/>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tx2"/>
                </a:solidFill>
                <a:effectLst/>
                <a:latin typeface="LMU CompatilFact" panose="02000500060000020003" pitchFamily="2" charset="0"/>
              </a:rPr>
              <a:t>R 245</a:t>
            </a:r>
          </a:p>
          <a:p>
            <a:r>
              <a:rPr lang="de-DE" sz="915" b="1" baseline="0" dirty="0">
                <a:solidFill>
                  <a:schemeClr val="tx2"/>
                </a:solidFill>
                <a:effectLst/>
                <a:latin typeface="LMU CompatilFact" panose="02000500060000020003" pitchFamily="2" charset="0"/>
              </a:rPr>
              <a:t>G 245</a:t>
            </a:r>
          </a:p>
          <a:p>
            <a:r>
              <a:rPr lang="de-DE" sz="915" b="1" baseline="0" dirty="0">
                <a:solidFill>
                  <a:schemeClr val="tx2"/>
                </a:solidFill>
                <a:effectLst/>
                <a:latin typeface="LMU CompatilFact" panose="02000500060000020003" pitchFamily="2" charset="0"/>
              </a:rPr>
              <a:t>B 245</a:t>
            </a:r>
            <a:endParaRPr lang="de-DE" sz="915" baseline="0" dirty="0">
              <a:solidFill>
                <a:schemeClr val="tx2"/>
              </a:solidFill>
              <a:effectLst/>
              <a:latin typeface="LMU CompatilFact" panose="02000500060000020003" pitchFamily="2" charset="0"/>
            </a:endParaRPr>
          </a:p>
        </p:txBody>
      </p:sp>
      <p:sp>
        <p:nvSpPr>
          <p:cNvPr id="60" name="Rechteck 59">
            <a:extLst>
              <a:ext uri="{FF2B5EF4-FFF2-40B4-BE49-F238E27FC236}">
                <a16:creationId xmlns:a16="http://schemas.microsoft.com/office/drawing/2014/main" id="{20A40CC5-176B-9442-82E4-408CAB2349BC}"/>
              </a:ext>
            </a:extLst>
          </p:cNvPr>
          <p:cNvSpPr/>
          <p:nvPr userDrawn="1"/>
        </p:nvSpPr>
        <p:spPr>
          <a:xfrm>
            <a:off x="442802" y="3750534"/>
            <a:ext cx="607188" cy="246221"/>
          </a:xfrm>
          <a:prstGeom prst="rect">
            <a:avLst/>
          </a:prstGeom>
        </p:spPr>
        <p:txBody>
          <a:bodyPr wrap="square" lIns="0" tIns="0" rIns="0" bIns="0">
            <a:spAutoFit/>
          </a:bodyPr>
          <a:lstStyle/>
          <a:p>
            <a:r>
              <a:rPr lang="de-DE" sz="800" b="1" baseline="0" dirty="0">
                <a:solidFill>
                  <a:schemeClr val="tx2"/>
                </a:solidFill>
                <a:effectLst/>
                <a:latin typeface="Arial" panose="020B0604020202020204" pitchFamily="34" charset="0"/>
              </a:rPr>
              <a:t>Sekundär Dunkelgrau</a:t>
            </a:r>
            <a:endParaRPr lang="de-DE" sz="800" baseline="0" dirty="0">
              <a:solidFill>
                <a:schemeClr val="tx2"/>
              </a:solidFill>
              <a:effectLst/>
              <a:latin typeface="Arial" panose="020B0604020202020204" pitchFamily="34" charset="0"/>
            </a:endParaRPr>
          </a:p>
        </p:txBody>
      </p:sp>
      <p:sp>
        <p:nvSpPr>
          <p:cNvPr id="61" name="Rechteck 60">
            <a:extLst>
              <a:ext uri="{FF2B5EF4-FFF2-40B4-BE49-F238E27FC236}">
                <a16:creationId xmlns:a16="http://schemas.microsoft.com/office/drawing/2014/main" id="{FA56A28D-A369-AD4B-AF9B-25C454F18A4E}"/>
              </a:ext>
            </a:extLst>
          </p:cNvPr>
          <p:cNvSpPr/>
          <p:nvPr userDrawn="1"/>
        </p:nvSpPr>
        <p:spPr>
          <a:xfrm>
            <a:off x="1310310" y="3750534"/>
            <a:ext cx="607188" cy="246221"/>
          </a:xfrm>
          <a:prstGeom prst="rect">
            <a:avLst/>
          </a:prstGeom>
        </p:spPr>
        <p:txBody>
          <a:bodyPr wrap="square" lIns="0" tIns="0" rIns="0" bIns="0">
            <a:spAutoFit/>
          </a:bodyPr>
          <a:lstStyle/>
          <a:p>
            <a:r>
              <a:rPr lang="de-DE" sz="800" b="1" baseline="0" dirty="0">
                <a:solidFill>
                  <a:schemeClr val="tx2"/>
                </a:solidFill>
                <a:effectLst/>
                <a:latin typeface="Arial" panose="020B0604020202020204" pitchFamily="34" charset="0"/>
              </a:rPr>
              <a:t>Sekundär Mittelgrau</a:t>
            </a:r>
            <a:endParaRPr lang="de-DE" sz="800" baseline="0" dirty="0">
              <a:solidFill>
                <a:schemeClr val="tx2"/>
              </a:solidFill>
              <a:effectLst/>
              <a:latin typeface="Arial" panose="020B0604020202020204" pitchFamily="34" charset="0"/>
            </a:endParaRPr>
          </a:p>
        </p:txBody>
      </p:sp>
      <p:sp>
        <p:nvSpPr>
          <p:cNvPr id="62" name="Rechteck 61">
            <a:extLst>
              <a:ext uri="{FF2B5EF4-FFF2-40B4-BE49-F238E27FC236}">
                <a16:creationId xmlns:a16="http://schemas.microsoft.com/office/drawing/2014/main" id="{7EF2EF5B-E92A-5D4A-8161-D33FFACE7341}"/>
              </a:ext>
            </a:extLst>
          </p:cNvPr>
          <p:cNvSpPr/>
          <p:nvPr userDrawn="1"/>
        </p:nvSpPr>
        <p:spPr>
          <a:xfrm>
            <a:off x="2187234" y="3750534"/>
            <a:ext cx="607188" cy="246221"/>
          </a:xfrm>
          <a:prstGeom prst="rect">
            <a:avLst/>
          </a:prstGeom>
        </p:spPr>
        <p:txBody>
          <a:bodyPr wrap="square" lIns="0" tIns="0" rIns="0" bIns="0">
            <a:spAutoFit/>
          </a:bodyPr>
          <a:lstStyle/>
          <a:p>
            <a:r>
              <a:rPr lang="de-DE" sz="800" b="1" baseline="0" dirty="0">
                <a:solidFill>
                  <a:schemeClr val="tx2"/>
                </a:solidFill>
                <a:effectLst/>
                <a:latin typeface="Arial" panose="020B0604020202020204" pitchFamily="34" charset="0"/>
              </a:rPr>
              <a:t>Sekundär Hellgrau</a:t>
            </a:r>
            <a:endParaRPr lang="de-DE" sz="800" baseline="0" dirty="0">
              <a:solidFill>
                <a:schemeClr val="tx2"/>
              </a:solidFill>
              <a:effectLst/>
              <a:latin typeface="Arial" panose="020B0604020202020204" pitchFamily="34" charset="0"/>
            </a:endParaRPr>
          </a:p>
        </p:txBody>
      </p:sp>
      <p:sp>
        <p:nvSpPr>
          <p:cNvPr id="63" name="Rechteck 62">
            <a:extLst>
              <a:ext uri="{FF2B5EF4-FFF2-40B4-BE49-F238E27FC236}">
                <a16:creationId xmlns:a16="http://schemas.microsoft.com/office/drawing/2014/main" id="{14B21CFC-1C2A-AD4E-82DE-A68CEF4308BE}"/>
              </a:ext>
            </a:extLst>
          </p:cNvPr>
          <p:cNvSpPr/>
          <p:nvPr userDrawn="1"/>
        </p:nvSpPr>
        <p:spPr>
          <a:xfrm>
            <a:off x="3048909" y="3750534"/>
            <a:ext cx="607188" cy="246221"/>
          </a:xfrm>
          <a:prstGeom prst="rect">
            <a:avLst/>
          </a:prstGeom>
        </p:spPr>
        <p:txBody>
          <a:bodyPr wrap="square" lIns="0" tIns="0" rIns="0" bIns="0">
            <a:spAutoFit/>
          </a:bodyPr>
          <a:lstStyle/>
          <a:p>
            <a:r>
              <a:rPr lang="de-DE" sz="800" b="1" baseline="0" dirty="0">
                <a:solidFill>
                  <a:schemeClr val="tx2"/>
                </a:solidFill>
                <a:effectLst/>
                <a:latin typeface="Arial" panose="020B0604020202020204" pitchFamily="34" charset="0"/>
              </a:rPr>
              <a:t>Sekundär Lichtgrau</a:t>
            </a:r>
            <a:endParaRPr lang="de-DE" sz="800" baseline="0" dirty="0">
              <a:solidFill>
                <a:schemeClr val="tx2"/>
              </a:solidFill>
              <a:effectLst/>
              <a:latin typeface="Arial" panose="020B0604020202020204" pitchFamily="34" charset="0"/>
            </a:endParaRPr>
          </a:p>
        </p:txBody>
      </p:sp>
      <p:sp>
        <p:nvSpPr>
          <p:cNvPr id="64" name="Rechteck 63">
            <a:extLst>
              <a:ext uri="{FF2B5EF4-FFF2-40B4-BE49-F238E27FC236}">
                <a16:creationId xmlns:a16="http://schemas.microsoft.com/office/drawing/2014/main" id="{C73389B4-7374-AB43-B9CD-0CA5B6ED4B02}"/>
              </a:ext>
            </a:extLst>
          </p:cNvPr>
          <p:cNvSpPr/>
          <p:nvPr userDrawn="1"/>
        </p:nvSpPr>
        <p:spPr>
          <a:xfrm>
            <a:off x="1617118" y="2240392"/>
            <a:ext cx="832193" cy="123111"/>
          </a:xfrm>
          <a:prstGeom prst="rect">
            <a:avLst/>
          </a:prstGeom>
        </p:spPr>
        <p:txBody>
          <a:bodyPr wrap="square" lIns="0" tIns="0" rIns="0" bIns="0">
            <a:spAutoFit/>
          </a:bodyPr>
          <a:lstStyle/>
          <a:p>
            <a:r>
              <a:rPr lang="de-DE" sz="800" b="1" baseline="0" dirty="0">
                <a:solidFill>
                  <a:schemeClr val="tx2"/>
                </a:solidFill>
                <a:effectLst/>
                <a:latin typeface="Arial" panose="020B0604020202020204" pitchFamily="34" charset="0"/>
              </a:rPr>
              <a:t>Schwarz</a:t>
            </a:r>
            <a:endParaRPr lang="de-DE" sz="800" baseline="0" dirty="0">
              <a:solidFill>
                <a:schemeClr val="tx2"/>
              </a:solidFill>
              <a:effectLst/>
              <a:latin typeface="Arial" panose="020B0604020202020204" pitchFamily="34" charset="0"/>
            </a:endParaRPr>
          </a:p>
        </p:txBody>
      </p:sp>
      <p:sp>
        <p:nvSpPr>
          <p:cNvPr id="65" name="Rechteck 64">
            <a:extLst>
              <a:ext uri="{FF2B5EF4-FFF2-40B4-BE49-F238E27FC236}">
                <a16:creationId xmlns:a16="http://schemas.microsoft.com/office/drawing/2014/main" id="{A8E62580-B452-9141-99B8-14D406341FD8}"/>
              </a:ext>
            </a:extLst>
          </p:cNvPr>
          <p:cNvSpPr/>
          <p:nvPr userDrawn="1"/>
        </p:nvSpPr>
        <p:spPr>
          <a:xfrm>
            <a:off x="2821937" y="2240392"/>
            <a:ext cx="832193" cy="123111"/>
          </a:xfrm>
          <a:prstGeom prst="rect">
            <a:avLst/>
          </a:prstGeom>
        </p:spPr>
        <p:txBody>
          <a:bodyPr wrap="square" lIns="0" tIns="0" rIns="0" bIns="0">
            <a:spAutoFit/>
          </a:bodyPr>
          <a:lstStyle/>
          <a:p>
            <a:r>
              <a:rPr lang="de-DE" sz="800" b="1" baseline="0" dirty="0" err="1">
                <a:solidFill>
                  <a:schemeClr val="tx2"/>
                </a:solidFill>
                <a:effectLst/>
                <a:latin typeface="Arial" panose="020B0604020202020204" pitchFamily="34" charset="0"/>
              </a:rPr>
              <a:t>Weiss</a:t>
            </a:r>
            <a:endParaRPr lang="de-DE" sz="800" baseline="0" dirty="0">
              <a:solidFill>
                <a:schemeClr val="tx2"/>
              </a:solidFill>
              <a:effectLst/>
              <a:latin typeface="Arial" panose="020B0604020202020204" pitchFamily="34" charset="0"/>
            </a:endParaRPr>
          </a:p>
        </p:txBody>
      </p:sp>
      <p:sp>
        <p:nvSpPr>
          <p:cNvPr id="66" name="Rechteck 65">
            <a:extLst>
              <a:ext uri="{FF2B5EF4-FFF2-40B4-BE49-F238E27FC236}">
                <a16:creationId xmlns:a16="http://schemas.microsoft.com/office/drawing/2014/main" id="{5C5DB8B7-067A-624F-90A9-5FE69A8819FA}"/>
              </a:ext>
            </a:extLst>
          </p:cNvPr>
          <p:cNvSpPr/>
          <p:nvPr userDrawn="1"/>
        </p:nvSpPr>
        <p:spPr>
          <a:xfrm>
            <a:off x="4619182" y="1485446"/>
            <a:ext cx="607189" cy="500399"/>
          </a:xfrm>
          <a:prstGeom prst="rect">
            <a:avLst/>
          </a:prstGeom>
          <a:solidFill>
            <a:schemeClr val="accent4"/>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bg1"/>
                </a:solidFill>
                <a:effectLst/>
                <a:latin typeface="LMU CompatilFact" panose="02000500060000020003" pitchFamily="2" charset="0"/>
              </a:rPr>
              <a:t>R 15</a:t>
            </a:r>
          </a:p>
          <a:p>
            <a:r>
              <a:rPr lang="de-DE" sz="915" b="1" baseline="0" dirty="0">
                <a:solidFill>
                  <a:schemeClr val="bg1"/>
                </a:solidFill>
                <a:effectLst/>
                <a:latin typeface="LMU CompatilFact" panose="02000500060000020003" pitchFamily="2" charset="0"/>
              </a:rPr>
              <a:t>G 25</a:t>
            </a:r>
          </a:p>
          <a:p>
            <a:r>
              <a:rPr lang="de-DE" sz="915" b="1" baseline="0" dirty="0">
                <a:solidFill>
                  <a:schemeClr val="bg1"/>
                </a:solidFill>
                <a:effectLst/>
                <a:latin typeface="LMU CompatilFact" panose="02000500060000020003" pitchFamily="2" charset="0"/>
              </a:rPr>
              <a:t>B 135</a:t>
            </a:r>
            <a:endParaRPr lang="de-DE" sz="915" baseline="0" dirty="0">
              <a:solidFill>
                <a:schemeClr val="bg1"/>
              </a:solidFill>
              <a:effectLst/>
              <a:latin typeface="LMU CompatilFact" panose="02000500060000020003" pitchFamily="2" charset="0"/>
            </a:endParaRPr>
          </a:p>
        </p:txBody>
      </p:sp>
      <p:sp>
        <p:nvSpPr>
          <p:cNvPr id="67" name="Rechteck 66">
            <a:extLst>
              <a:ext uri="{FF2B5EF4-FFF2-40B4-BE49-F238E27FC236}">
                <a16:creationId xmlns:a16="http://schemas.microsoft.com/office/drawing/2014/main" id="{1A10FA4C-181C-BD41-AD4E-730F52457796}"/>
              </a:ext>
            </a:extLst>
          </p:cNvPr>
          <p:cNvSpPr/>
          <p:nvPr userDrawn="1"/>
        </p:nvSpPr>
        <p:spPr>
          <a:xfrm>
            <a:off x="6354200" y="1485446"/>
            <a:ext cx="607189" cy="500399"/>
          </a:xfrm>
          <a:prstGeom prst="rect">
            <a:avLst/>
          </a:prstGeom>
          <a:solidFill>
            <a:schemeClr val="accent6"/>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bg1"/>
                </a:solidFill>
                <a:effectLst/>
                <a:latin typeface="LMU CompatilFact" panose="02000500060000020003" pitchFamily="2" charset="0"/>
              </a:rPr>
              <a:t>R 140</a:t>
            </a:r>
          </a:p>
          <a:p>
            <a:r>
              <a:rPr lang="de-DE" sz="915" b="1" baseline="0" dirty="0">
                <a:solidFill>
                  <a:schemeClr val="bg1"/>
                </a:solidFill>
                <a:effectLst/>
                <a:latin typeface="LMU CompatilFact" panose="02000500060000020003" pitchFamily="2" charset="0"/>
              </a:rPr>
              <a:t>G 64</a:t>
            </a:r>
          </a:p>
          <a:p>
            <a:r>
              <a:rPr lang="de-DE" sz="915" b="1" baseline="0" dirty="0">
                <a:solidFill>
                  <a:schemeClr val="bg1"/>
                </a:solidFill>
                <a:effectLst/>
                <a:latin typeface="LMU CompatilFact" panose="02000500060000020003" pitchFamily="2" charset="0"/>
              </a:rPr>
              <a:t>B 145</a:t>
            </a:r>
            <a:endParaRPr lang="de-DE" sz="915" baseline="0" dirty="0">
              <a:solidFill>
                <a:schemeClr val="bg1"/>
              </a:solidFill>
              <a:effectLst/>
              <a:latin typeface="LMU CompatilFact" panose="02000500060000020003" pitchFamily="2" charset="0"/>
            </a:endParaRPr>
          </a:p>
        </p:txBody>
      </p:sp>
      <p:sp>
        <p:nvSpPr>
          <p:cNvPr id="68" name="Rechteck 67">
            <a:extLst>
              <a:ext uri="{FF2B5EF4-FFF2-40B4-BE49-F238E27FC236}">
                <a16:creationId xmlns:a16="http://schemas.microsoft.com/office/drawing/2014/main" id="{A2466A38-6ECC-DF4F-869F-B98502E2D6A6}"/>
              </a:ext>
            </a:extLst>
          </p:cNvPr>
          <p:cNvSpPr/>
          <p:nvPr userDrawn="1"/>
        </p:nvSpPr>
        <p:spPr>
          <a:xfrm>
            <a:off x="5486692" y="1485446"/>
            <a:ext cx="607189" cy="500399"/>
          </a:xfrm>
          <a:prstGeom prst="rect">
            <a:avLst/>
          </a:prstGeom>
          <a:solidFill>
            <a:schemeClr val="accent5"/>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bg1"/>
                </a:solidFill>
                <a:effectLst/>
                <a:latin typeface="LMU CompatilFact" panose="02000500060000020003" pitchFamily="2" charset="0"/>
              </a:rPr>
              <a:t>R 0</a:t>
            </a:r>
          </a:p>
          <a:p>
            <a:r>
              <a:rPr lang="de-DE" sz="915" b="1" baseline="0" dirty="0">
                <a:solidFill>
                  <a:schemeClr val="bg1"/>
                </a:solidFill>
                <a:effectLst/>
                <a:latin typeface="LMU CompatilFact" panose="02000500060000020003" pitchFamily="2" charset="0"/>
              </a:rPr>
              <a:t>G 159</a:t>
            </a:r>
          </a:p>
          <a:p>
            <a:r>
              <a:rPr lang="de-DE" sz="915" b="1" baseline="0" dirty="0">
                <a:solidFill>
                  <a:schemeClr val="bg1"/>
                </a:solidFill>
                <a:effectLst/>
                <a:latin typeface="LMU CompatilFact" panose="02000500060000020003" pitchFamily="2" charset="0"/>
              </a:rPr>
              <a:t>B 227</a:t>
            </a:r>
            <a:endParaRPr lang="de-DE" sz="915" baseline="0" dirty="0">
              <a:solidFill>
                <a:schemeClr val="bg1"/>
              </a:solidFill>
              <a:effectLst/>
              <a:latin typeface="LMU CompatilFact" panose="02000500060000020003" pitchFamily="2" charset="0"/>
            </a:endParaRPr>
          </a:p>
        </p:txBody>
      </p:sp>
      <p:sp>
        <p:nvSpPr>
          <p:cNvPr id="69" name="Rechteck 68">
            <a:extLst>
              <a:ext uri="{FF2B5EF4-FFF2-40B4-BE49-F238E27FC236}">
                <a16:creationId xmlns:a16="http://schemas.microsoft.com/office/drawing/2014/main" id="{59F62C27-0EB2-5442-90B6-6A8F0C17931E}"/>
              </a:ext>
            </a:extLst>
          </p:cNvPr>
          <p:cNvSpPr/>
          <p:nvPr userDrawn="1"/>
        </p:nvSpPr>
        <p:spPr>
          <a:xfrm>
            <a:off x="7222141" y="1485446"/>
            <a:ext cx="607189" cy="500399"/>
          </a:xfrm>
          <a:prstGeom prst="rect">
            <a:avLst/>
          </a:prstGeom>
          <a:solidFill>
            <a:srgbClr val="DC0D15"/>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bg1"/>
                </a:solidFill>
                <a:effectLst/>
                <a:latin typeface="LMU CompatilFact" panose="02000500060000020003" pitchFamily="2" charset="0"/>
              </a:rPr>
              <a:t>R 215</a:t>
            </a:r>
          </a:p>
          <a:p>
            <a:r>
              <a:rPr lang="de-DE" sz="915" b="1" baseline="0" dirty="0">
                <a:solidFill>
                  <a:schemeClr val="bg1"/>
                </a:solidFill>
                <a:effectLst/>
                <a:latin typeface="LMU CompatilFact" panose="02000500060000020003" pitchFamily="2" charset="0"/>
              </a:rPr>
              <a:t>G 25</a:t>
            </a:r>
          </a:p>
          <a:p>
            <a:r>
              <a:rPr lang="de-DE" sz="915" b="1" baseline="0" dirty="0">
                <a:solidFill>
                  <a:schemeClr val="bg1"/>
                </a:solidFill>
                <a:effectLst/>
                <a:latin typeface="LMU CompatilFact" panose="02000500060000020003" pitchFamily="2" charset="0"/>
              </a:rPr>
              <a:t>B 25</a:t>
            </a:r>
            <a:endParaRPr lang="de-DE" sz="915" baseline="0" dirty="0">
              <a:solidFill>
                <a:schemeClr val="bg1"/>
              </a:solidFill>
              <a:effectLst/>
              <a:latin typeface="LMU CompatilFact" panose="02000500060000020003" pitchFamily="2" charset="0"/>
            </a:endParaRPr>
          </a:p>
        </p:txBody>
      </p:sp>
      <p:sp>
        <p:nvSpPr>
          <p:cNvPr id="70" name="Rechteck 69">
            <a:extLst>
              <a:ext uri="{FF2B5EF4-FFF2-40B4-BE49-F238E27FC236}">
                <a16:creationId xmlns:a16="http://schemas.microsoft.com/office/drawing/2014/main" id="{5B9B3239-0231-A24D-B42D-624E409B3D20}"/>
              </a:ext>
            </a:extLst>
          </p:cNvPr>
          <p:cNvSpPr/>
          <p:nvPr userDrawn="1"/>
        </p:nvSpPr>
        <p:spPr>
          <a:xfrm>
            <a:off x="4619184" y="2091158"/>
            <a:ext cx="607188" cy="123111"/>
          </a:xfrm>
          <a:prstGeom prst="rect">
            <a:avLst/>
          </a:prstGeom>
        </p:spPr>
        <p:txBody>
          <a:bodyPr wrap="square" lIns="0" tIns="0" rIns="0" bIns="0">
            <a:spAutoFit/>
          </a:bodyPr>
          <a:lstStyle/>
          <a:p>
            <a:r>
              <a:rPr lang="de-DE" sz="800" b="1" baseline="0" dirty="0">
                <a:solidFill>
                  <a:schemeClr val="tx2"/>
                </a:solidFill>
                <a:effectLst/>
                <a:latin typeface="Arial" panose="020B0604020202020204" pitchFamily="34" charset="0"/>
              </a:rPr>
              <a:t>Akzent Blau</a:t>
            </a:r>
            <a:endParaRPr lang="de-DE" sz="800" baseline="0" dirty="0">
              <a:solidFill>
                <a:schemeClr val="tx2"/>
              </a:solidFill>
              <a:effectLst/>
              <a:latin typeface="Arial" panose="020B0604020202020204" pitchFamily="34" charset="0"/>
            </a:endParaRPr>
          </a:p>
        </p:txBody>
      </p:sp>
      <p:sp>
        <p:nvSpPr>
          <p:cNvPr id="71" name="Rechteck 70">
            <a:extLst>
              <a:ext uri="{FF2B5EF4-FFF2-40B4-BE49-F238E27FC236}">
                <a16:creationId xmlns:a16="http://schemas.microsoft.com/office/drawing/2014/main" id="{D90492F4-04D9-0D48-A32F-3E322C29483A}"/>
              </a:ext>
            </a:extLst>
          </p:cNvPr>
          <p:cNvSpPr/>
          <p:nvPr userDrawn="1"/>
        </p:nvSpPr>
        <p:spPr>
          <a:xfrm>
            <a:off x="5486691" y="2091158"/>
            <a:ext cx="705915" cy="123111"/>
          </a:xfrm>
          <a:prstGeom prst="rect">
            <a:avLst/>
          </a:prstGeom>
        </p:spPr>
        <p:txBody>
          <a:bodyPr wrap="square" lIns="0" tIns="0" rIns="0" bIns="0">
            <a:spAutoFit/>
          </a:bodyPr>
          <a:lstStyle/>
          <a:p>
            <a:r>
              <a:rPr lang="de-DE" sz="800" b="1" baseline="0" dirty="0">
                <a:solidFill>
                  <a:schemeClr val="tx2"/>
                </a:solidFill>
                <a:effectLst/>
                <a:latin typeface="Arial" panose="020B0604020202020204" pitchFamily="34" charset="0"/>
              </a:rPr>
              <a:t>Akzent Cyan</a:t>
            </a:r>
            <a:endParaRPr lang="de-DE" sz="800" baseline="0" dirty="0">
              <a:solidFill>
                <a:schemeClr val="tx2"/>
              </a:solidFill>
              <a:effectLst/>
              <a:latin typeface="Arial" panose="020B0604020202020204" pitchFamily="34" charset="0"/>
            </a:endParaRPr>
          </a:p>
        </p:txBody>
      </p:sp>
      <p:sp>
        <p:nvSpPr>
          <p:cNvPr id="72" name="Rechteck 71">
            <a:extLst>
              <a:ext uri="{FF2B5EF4-FFF2-40B4-BE49-F238E27FC236}">
                <a16:creationId xmlns:a16="http://schemas.microsoft.com/office/drawing/2014/main" id="{0C3949AB-62CF-6643-83F3-F76B12005678}"/>
              </a:ext>
            </a:extLst>
          </p:cNvPr>
          <p:cNvSpPr/>
          <p:nvPr userDrawn="1"/>
        </p:nvSpPr>
        <p:spPr>
          <a:xfrm>
            <a:off x="6363616" y="2091157"/>
            <a:ext cx="705914" cy="123111"/>
          </a:xfrm>
          <a:prstGeom prst="rect">
            <a:avLst/>
          </a:prstGeom>
        </p:spPr>
        <p:txBody>
          <a:bodyPr wrap="square" lIns="0" tIns="0" rIns="0" bIns="0">
            <a:spAutoFit/>
          </a:bodyPr>
          <a:lstStyle/>
          <a:p>
            <a:r>
              <a:rPr lang="de-DE" sz="800" b="1" baseline="0" dirty="0">
                <a:solidFill>
                  <a:schemeClr val="tx2"/>
                </a:solidFill>
                <a:effectLst/>
                <a:latin typeface="Arial" panose="020B0604020202020204" pitchFamily="34" charset="0"/>
              </a:rPr>
              <a:t>Akzent Violett</a:t>
            </a:r>
            <a:endParaRPr lang="de-DE" sz="800" baseline="0" dirty="0">
              <a:solidFill>
                <a:schemeClr val="tx2"/>
              </a:solidFill>
              <a:effectLst/>
              <a:latin typeface="Arial" panose="020B0604020202020204" pitchFamily="34" charset="0"/>
            </a:endParaRPr>
          </a:p>
        </p:txBody>
      </p:sp>
      <p:sp>
        <p:nvSpPr>
          <p:cNvPr id="73" name="Rechteck 72">
            <a:extLst>
              <a:ext uri="{FF2B5EF4-FFF2-40B4-BE49-F238E27FC236}">
                <a16:creationId xmlns:a16="http://schemas.microsoft.com/office/drawing/2014/main" id="{3CD1B9CD-D09C-5D4A-B064-6355897E2041}"/>
              </a:ext>
            </a:extLst>
          </p:cNvPr>
          <p:cNvSpPr/>
          <p:nvPr userDrawn="1"/>
        </p:nvSpPr>
        <p:spPr>
          <a:xfrm>
            <a:off x="7225291" y="2091158"/>
            <a:ext cx="607188" cy="123111"/>
          </a:xfrm>
          <a:prstGeom prst="rect">
            <a:avLst/>
          </a:prstGeom>
        </p:spPr>
        <p:txBody>
          <a:bodyPr wrap="square" lIns="0" tIns="0" rIns="0" bIns="0">
            <a:spAutoFit/>
          </a:bodyPr>
          <a:lstStyle/>
          <a:p>
            <a:r>
              <a:rPr lang="de-DE" sz="800" b="1" baseline="0" dirty="0">
                <a:solidFill>
                  <a:schemeClr val="tx2"/>
                </a:solidFill>
                <a:effectLst/>
                <a:latin typeface="Arial" panose="020B0604020202020204" pitchFamily="34" charset="0"/>
              </a:rPr>
              <a:t>Akzent Rot</a:t>
            </a:r>
            <a:endParaRPr lang="de-DE" sz="800" baseline="0" dirty="0">
              <a:solidFill>
                <a:schemeClr val="tx2"/>
              </a:solidFill>
              <a:effectLst/>
              <a:latin typeface="Arial" panose="020B0604020202020204" pitchFamily="34" charset="0"/>
            </a:endParaRPr>
          </a:p>
        </p:txBody>
      </p:sp>
      <p:sp>
        <p:nvSpPr>
          <p:cNvPr id="74" name="Rechteck 73">
            <a:extLst>
              <a:ext uri="{FF2B5EF4-FFF2-40B4-BE49-F238E27FC236}">
                <a16:creationId xmlns:a16="http://schemas.microsoft.com/office/drawing/2014/main" id="{E0B457DF-BD61-044B-ACA4-342889CA02A1}"/>
              </a:ext>
            </a:extLst>
          </p:cNvPr>
          <p:cNvSpPr/>
          <p:nvPr userDrawn="1"/>
        </p:nvSpPr>
        <p:spPr>
          <a:xfrm>
            <a:off x="4619182" y="2490933"/>
            <a:ext cx="607189" cy="500399"/>
          </a:xfrm>
          <a:prstGeom prst="rect">
            <a:avLst/>
          </a:prstGeom>
          <a:solidFill>
            <a:srgbClr val="F18700"/>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bg1"/>
                </a:solidFill>
                <a:effectLst/>
                <a:latin typeface="LMU CompatilFact" panose="02000500060000020003" pitchFamily="2" charset="0"/>
              </a:rPr>
              <a:t>R 241</a:t>
            </a:r>
          </a:p>
          <a:p>
            <a:r>
              <a:rPr lang="de-DE" sz="915" b="1" baseline="0" dirty="0">
                <a:solidFill>
                  <a:schemeClr val="bg1"/>
                </a:solidFill>
                <a:effectLst/>
                <a:latin typeface="LMU CompatilFact" panose="02000500060000020003" pitchFamily="2" charset="0"/>
              </a:rPr>
              <a:t>G 135</a:t>
            </a:r>
          </a:p>
          <a:p>
            <a:r>
              <a:rPr lang="de-DE" sz="915" b="1" baseline="0" dirty="0">
                <a:solidFill>
                  <a:schemeClr val="bg1"/>
                </a:solidFill>
                <a:effectLst/>
                <a:latin typeface="LMU CompatilFact" panose="02000500060000020003" pitchFamily="2" charset="0"/>
              </a:rPr>
              <a:t>B 0</a:t>
            </a:r>
            <a:endParaRPr lang="de-DE" sz="915" baseline="0" dirty="0">
              <a:solidFill>
                <a:schemeClr val="bg1"/>
              </a:solidFill>
              <a:effectLst/>
              <a:latin typeface="LMU CompatilFact" panose="02000500060000020003" pitchFamily="2" charset="0"/>
            </a:endParaRPr>
          </a:p>
        </p:txBody>
      </p:sp>
      <p:sp>
        <p:nvSpPr>
          <p:cNvPr id="75" name="Rechteck 74">
            <a:extLst>
              <a:ext uri="{FF2B5EF4-FFF2-40B4-BE49-F238E27FC236}">
                <a16:creationId xmlns:a16="http://schemas.microsoft.com/office/drawing/2014/main" id="{4931D8B5-D9AB-D547-B4C3-602A0499C239}"/>
              </a:ext>
            </a:extLst>
          </p:cNvPr>
          <p:cNvSpPr/>
          <p:nvPr userDrawn="1"/>
        </p:nvSpPr>
        <p:spPr>
          <a:xfrm>
            <a:off x="4619184" y="3096644"/>
            <a:ext cx="867508" cy="123111"/>
          </a:xfrm>
          <a:prstGeom prst="rect">
            <a:avLst/>
          </a:prstGeom>
        </p:spPr>
        <p:txBody>
          <a:bodyPr wrap="square" lIns="0" tIns="0" rIns="0" bIns="0">
            <a:spAutoFit/>
          </a:bodyPr>
          <a:lstStyle/>
          <a:p>
            <a:r>
              <a:rPr lang="de-DE" sz="800" b="1" baseline="0" dirty="0">
                <a:solidFill>
                  <a:schemeClr val="tx2"/>
                </a:solidFill>
                <a:effectLst/>
                <a:latin typeface="Arial" panose="020B0604020202020204" pitchFamily="34" charset="0"/>
              </a:rPr>
              <a:t>Akzent Orange</a:t>
            </a:r>
          </a:p>
        </p:txBody>
      </p:sp>
      <p:sp>
        <p:nvSpPr>
          <p:cNvPr id="28" name="Foliennummernplatzhalter 5">
            <a:extLst>
              <a:ext uri="{FF2B5EF4-FFF2-40B4-BE49-F238E27FC236}">
                <a16:creationId xmlns:a16="http://schemas.microsoft.com/office/drawing/2014/main" id="{01693ADF-65B3-4640-B7F1-43B81F7B84F3}"/>
              </a:ext>
            </a:extLst>
          </p:cNvPr>
          <p:cNvSpPr>
            <a:spLocks noGrp="1"/>
          </p:cNvSpPr>
          <p:nvPr>
            <p:ph type="sldNum" sz="quarter" idx="4"/>
          </p:nvPr>
        </p:nvSpPr>
        <p:spPr>
          <a:xfrm>
            <a:off x="11206140" y="6426773"/>
            <a:ext cx="720000" cy="270000"/>
          </a:xfrm>
          <a:prstGeom prst="rect">
            <a:avLst/>
          </a:prstGeom>
        </p:spPr>
        <p:txBody>
          <a:bodyPr vert="horz" lIns="0" tIns="0" rIns="0" bIns="0" rtlCol="0" anchor="t" anchorCtr="0"/>
          <a:lstStyle>
            <a:lvl1pPr algn="l">
              <a:defRPr sz="1200" b="1" i="0" baseline="0">
                <a:solidFill>
                  <a:schemeClr val="tx1"/>
                </a:solidFill>
                <a:latin typeface="Arial" panose="020B0604020202020204" pitchFamily="34" charset="0"/>
              </a:defRPr>
            </a:lvl1pPr>
          </a:lstStyle>
          <a:p>
            <a:pPr algn="l"/>
            <a:fld id="{3889EAAA-2A39-E347-B0AA-909793490C00}" type="slidenum">
              <a:rPr lang="de-DE" smtClean="0"/>
              <a:pPr/>
              <a:t>‹Nr.›</a:t>
            </a:fld>
            <a:endParaRPr lang="de-DE" dirty="0"/>
          </a:p>
        </p:txBody>
      </p:sp>
    </p:spTree>
    <p:extLst>
      <p:ext uri="{BB962C8B-B14F-4D97-AF65-F5344CB8AC3E}">
        <p14:creationId xmlns:p14="http://schemas.microsoft.com/office/powerpoint/2010/main" val="2774680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ücktitel">
    <p:spTree>
      <p:nvGrpSpPr>
        <p:cNvPr id="1" name=""/>
        <p:cNvGrpSpPr/>
        <p:nvPr/>
      </p:nvGrpSpPr>
      <p:grpSpPr>
        <a:xfrm>
          <a:off x="0" y="0"/>
          <a:ext cx="0" cy="0"/>
          <a:chOff x="0" y="0"/>
          <a:chExt cx="0" cy="0"/>
        </a:xfrm>
      </p:grpSpPr>
      <p:sp>
        <p:nvSpPr>
          <p:cNvPr id="4" name="Textplatzhalter 4">
            <a:extLst>
              <a:ext uri="{FF2B5EF4-FFF2-40B4-BE49-F238E27FC236}">
                <a16:creationId xmlns:a16="http://schemas.microsoft.com/office/drawing/2014/main" id="{63CEC714-79BB-CB4B-8FB7-5903011CD8B2}"/>
              </a:ext>
            </a:extLst>
          </p:cNvPr>
          <p:cNvSpPr>
            <a:spLocks noGrp="1"/>
          </p:cNvSpPr>
          <p:nvPr>
            <p:ph type="body" sz="quarter" idx="11" hasCustomPrompt="1"/>
          </p:nvPr>
        </p:nvSpPr>
        <p:spPr>
          <a:xfrm>
            <a:off x="446400" y="5184000"/>
            <a:ext cx="5649600" cy="1276350"/>
          </a:xfrm>
          <a:prstGeom prst="rect">
            <a:avLst/>
          </a:prstGeom>
        </p:spPr>
        <p:txBody>
          <a:bodyPr lIns="0" tIns="0" rIns="0" bIns="0" anchor="b" anchorCtr="0"/>
          <a:lstStyle>
            <a:lvl1pPr marL="0" indent="0" fontAlgn="b">
              <a:lnSpc>
                <a:spcPts val="1800"/>
              </a:lnSpc>
              <a:spcBef>
                <a:spcPts val="0"/>
              </a:spcBef>
              <a:buFontTx/>
              <a:buNone/>
              <a:defRPr sz="1600" b="1" i="0" baseline="0">
                <a:solidFill>
                  <a:schemeClr val="bg1"/>
                </a:solidFill>
                <a:latin typeface="Arial" panose="020B0604020202020204" pitchFamily="34" charset="0"/>
              </a:defRPr>
            </a:lvl1pPr>
            <a:lvl2pPr>
              <a:defRPr sz="1600" b="1" i="0" baseline="0">
                <a:solidFill>
                  <a:schemeClr val="bg1"/>
                </a:solidFill>
                <a:latin typeface="Arial" panose="020B0604020202020204" pitchFamily="34" charset="0"/>
              </a:defRPr>
            </a:lvl2pPr>
            <a:lvl3pPr>
              <a:defRPr sz="1600" b="1" i="0" baseline="0">
                <a:solidFill>
                  <a:schemeClr val="bg1"/>
                </a:solidFill>
                <a:latin typeface="Arial" panose="020B0604020202020204" pitchFamily="34" charset="0"/>
              </a:defRPr>
            </a:lvl3pPr>
            <a:lvl4pPr>
              <a:defRPr sz="1600" b="1" i="0" baseline="0">
                <a:solidFill>
                  <a:schemeClr val="bg1"/>
                </a:solidFill>
                <a:latin typeface="Arial" panose="020B0604020202020204" pitchFamily="34" charset="0"/>
              </a:defRPr>
            </a:lvl4pPr>
            <a:lvl5pPr>
              <a:defRPr sz="1600" b="1" i="0" baseline="0">
                <a:solidFill>
                  <a:schemeClr val="bg1"/>
                </a:solidFill>
                <a:latin typeface="Arial" panose="020B0604020202020204" pitchFamily="34" charset="0"/>
              </a:defRPr>
            </a:lvl5pPr>
          </a:lstStyle>
          <a:p>
            <a:r>
              <a:rPr lang="de-DE" b="1" dirty="0">
                <a:effectLst/>
                <a:latin typeface="Arial" panose="020B0604020202020204" pitchFamily="34" charset="0"/>
              </a:rPr>
              <a:t>Absendername </a:t>
            </a:r>
            <a:br>
              <a:rPr lang="de-DE" b="1" dirty="0">
                <a:effectLst/>
                <a:latin typeface="Arial" panose="020B0604020202020204" pitchFamily="34" charset="0"/>
              </a:rPr>
            </a:br>
            <a:r>
              <a:rPr lang="de-DE" b="1" dirty="0">
                <a:effectLst/>
                <a:latin typeface="Arial" panose="020B0604020202020204" pitchFamily="34" charset="0"/>
              </a:rPr>
              <a:t>Musterstraße 00 · 80000 München · Tel. +49 89 0000 0000 </a:t>
            </a:r>
            <a:br>
              <a:rPr lang="de-DE" b="1" dirty="0">
                <a:effectLst/>
                <a:latin typeface="Arial" panose="020B0604020202020204" pitchFamily="34" charset="0"/>
              </a:rPr>
            </a:br>
            <a:r>
              <a:rPr lang="de-DE" b="1" dirty="0" err="1">
                <a:effectLst/>
                <a:latin typeface="Arial" panose="020B0604020202020204" pitchFamily="34" charset="0"/>
              </a:rPr>
              <a:t>info@musterdomain.de</a:t>
            </a:r>
            <a:r>
              <a:rPr lang="de-DE" b="1" dirty="0">
                <a:effectLst/>
                <a:latin typeface="Arial" panose="020B0604020202020204" pitchFamily="34" charset="0"/>
              </a:rPr>
              <a:t> · </a:t>
            </a:r>
            <a:r>
              <a:rPr lang="de-DE" b="1" dirty="0" err="1">
                <a:effectLst/>
                <a:latin typeface="Arial" panose="020B0604020202020204" pitchFamily="34" charset="0"/>
              </a:rPr>
              <a:t>www.musterdomain.de</a:t>
            </a:r>
            <a:endParaRPr lang="de-DE" dirty="0">
              <a:effectLst/>
              <a:latin typeface="Arial" panose="020B0604020202020204" pitchFamily="34" charset="0"/>
            </a:endParaRPr>
          </a:p>
        </p:txBody>
      </p:sp>
      <p:pic>
        <p:nvPicPr>
          <p:cNvPr id="5" name="Grafik 4">
            <a:extLst>
              <a:ext uri="{FF2B5EF4-FFF2-40B4-BE49-F238E27FC236}">
                <a16:creationId xmlns:a16="http://schemas.microsoft.com/office/drawing/2014/main" id="{DCD72F1F-1A49-6848-A8CB-5DD9EC0B6D6C}"/>
              </a:ext>
            </a:extLst>
          </p:cNvPr>
          <p:cNvPicPr>
            <a:picLocks noChangeAspect="1"/>
          </p:cNvPicPr>
          <p:nvPr userDrawn="1"/>
        </p:nvPicPr>
        <p:blipFill>
          <a:blip r:embed="rId2">
            <a:alphaModFix amt="25000"/>
          </a:blip>
          <a:stretch>
            <a:fillRect/>
          </a:stretch>
        </p:blipFill>
        <p:spPr>
          <a:xfrm>
            <a:off x="8648700" y="2743200"/>
            <a:ext cx="3543300" cy="4114800"/>
          </a:xfrm>
          <a:prstGeom prst="rect">
            <a:avLst/>
          </a:prstGeom>
        </p:spPr>
      </p:pic>
    </p:spTree>
    <p:extLst>
      <p:ext uri="{BB962C8B-B14F-4D97-AF65-F5344CB8AC3E}">
        <p14:creationId xmlns:p14="http://schemas.microsoft.com/office/powerpoint/2010/main" val="10997834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DFD8EF26-FA82-6D40-93F2-70EAE952FA46}"/>
              </a:ext>
            </a:extLst>
          </p:cNvPr>
          <p:cNvSpPr/>
          <p:nvPr userDrawn="1"/>
        </p:nvSpPr>
        <p:spPr>
          <a:xfrm>
            <a:off x="1" y="1483200"/>
            <a:ext cx="5376454" cy="537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4" name="Grafik 13">
            <a:extLst>
              <a:ext uri="{FF2B5EF4-FFF2-40B4-BE49-F238E27FC236}">
                <a16:creationId xmlns:a16="http://schemas.microsoft.com/office/drawing/2014/main" id="{DA465598-6EE5-EE49-A177-6E3551F9A56A}"/>
              </a:ext>
            </a:extLst>
          </p:cNvPr>
          <p:cNvPicPr>
            <a:picLocks noChangeAspect="1"/>
          </p:cNvPicPr>
          <p:nvPr userDrawn="1"/>
        </p:nvPicPr>
        <p:blipFill>
          <a:blip r:embed="rId6"/>
          <a:stretch>
            <a:fillRect/>
          </a:stretch>
        </p:blipFill>
        <p:spPr>
          <a:xfrm>
            <a:off x="446400" y="442800"/>
            <a:ext cx="11303000" cy="825500"/>
          </a:xfrm>
          <a:prstGeom prst="rect">
            <a:avLst/>
          </a:prstGeom>
        </p:spPr>
      </p:pic>
    </p:spTree>
    <p:extLst>
      <p:ext uri="{BB962C8B-B14F-4D97-AF65-F5344CB8AC3E}">
        <p14:creationId xmlns:p14="http://schemas.microsoft.com/office/powerpoint/2010/main" val="27306029"/>
      </p:ext>
    </p:extLst>
  </p:cSld>
  <p:clrMap bg1="lt1" tx1="dk1" bg2="lt2" tx2="dk2" accent1="accent1" accent2="accent2" accent3="accent3" accent4="accent4" accent5="accent5" accent6="accent6" hlink="hlink" folHlink="folHlink"/>
  <p:sldLayoutIdLst>
    <p:sldLayoutId id="2147483668" r:id="rId1"/>
    <p:sldLayoutId id="2147483661" r:id="rId2"/>
    <p:sldLayoutId id="2147483669" r:id="rId3"/>
    <p:sldLayoutId id="2147483655" r:id="rId4"/>
  </p:sldLayoutIdLst>
  <p:hf hdr="0" ftr="0"/>
  <p:txStyles>
    <p:titleStyle>
      <a:lvl1pPr algn="l" defTabSz="815557" rtl="0" eaLnBrk="1" latinLnBrk="0" hangingPunct="1">
        <a:lnSpc>
          <a:spcPct val="90000"/>
        </a:lnSpc>
        <a:spcBef>
          <a:spcPct val="0"/>
        </a:spcBef>
        <a:buNone/>
        <a:defRPr sz="3925" kern="1200">
          <a:solidFill>
            <a:schemeClr val="tx1"/>
          </a:solidFill>
          <a:latin typeface="+mj-lt"/>
          <a:ea typeface="+mj-ea"/>
          <a:cs typeface="+mj-cs"/>
        </a:defRPr>
      </a:lvl1pPr>
    </p:titleStyle>
    <p:bodyStyle>
      <a:lvl1pPr marL="203890" indent="-203890" algn="l" defTabSz="815557" rtl="0" eaLnBrk="1" latinLnBrk="0" hangingPunct="1">
        <a:lnSpc>
          <a:spcPct val="90000"/>
        </a:lnSpc>
        <a:spcBef>
          <a:spcPts val="892"/>
        </a:spcBef>
        <a:buFont typeface="Arial" panose="020B0604020202020204" pitchFamily="34" charset="0"/>
        <a:buChar char="•"/>
        <a:defRPr sz="2498" kern="1200">
          <a:solidFill>
            <a:schemeClr val="tx1"/>
          </a:solidFill>
          <a:latin typeface="+mn-lt"/>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2141" kern="1200">
          <a:solidFill>
            <a:schemeClr val="tx1"/>
          </a:solidFill>
          <a:latin typeface="+mn-lt"/>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784" kern="1200">
          <a:solidFill>
            <a:schemeClr val="tx1"/>
          </a:solidFill>
          <a:latin typeface="+mn-lt"/>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p:bodyStyle>
    <p:otherStyle>
      <a:defPPr>
        <a:defRPr lang="en-US"/>
      </a:defPPr>
      <a:lvl1pPr marL="0" algn="l" defTabSz="815557" rtl="0" eaLnBrk="1" latinLnBrk="0" hangingPunct="1">
        <a:defRPr sz="1605" kern="1200">
          <a:solidFill>
            <a:schemeClr val="tx1"/>
          </a:solidFill>
          <a:latin typeface="+mn-lt"/>
          <a:ea typeface="+mn-ea"/>
          <a:cs typeface="+mn-cs"/>
        </a:defRPr>
      </a:lvl1pPr>
      <a:lvl2pPr marL="407778" algn="l" defTabSz="815557" rtl="0" eaLnBrk="1" latinLnBrk="0" hangingPunct="1">
        <a:defRPr sz="1605" kern="1200">
          <a:solidFill>
            <a:schemeClr val="tx1"/>
          </a:solidFill>
          <a:latin typeface="+mn-lt"/>
          <a:ea typeface="+mn-ea"/>
          <a:cs typeface="+mn-cs"/>
        </a:defRPr>
      </a:lvl2pPr>
      <a:lvl3pPr marL="815557" algn="l" defTabSz="815557" rtl="0" eaLnBrk="1" latinLnBrk="0" hangingPunct="1">
        <a:defRPr sz="1605" kern="1200">
          <a:solidFill>
            <a:schemeClr val="tx1"/>
          </a:solidFill>
          <a:latin typeface="+mn-lt"/>
          <a:ea typeface="+mn-ea"/>
          <a:cs typeface="+mn-cs"/>
        </a:defRPr>
      </a:lvl3pPr>
      <a:lvl4pPr marL="1223335" algn="l" defTabSz="815557" rtl="0" eaLnBrk="1" latinLnBrk="0" hangingPunct="1">
        <a:defRPr sz="1605" kern="1200">
          <a:solidFill>
            <a:schemeClr val="tx1"/>
          </a:solidFill>
          <a:latin typeface="+mn-lt"/>
          <a:ea typeface="+mn-ea"/>
          <a:cs typeface="+mn-cs"/>
        </a:defRPr>
      </a:lvl4pPr>
      <a:lvl5pPr marL="1631114" algn="l" defTabSz="815557" rtl="0" eaLnBrk="1" latinLnBrk="0" hangingPunct="1">
        <a:defRPr sz="1605" kern="1200">
          <a:solidFill>
            <a:schemeClr val="tx1"/>
          </a:solidFill>
          <a:latin typeface="+mn-lt"/>
          <a:ea typeface="+mn-ea"/>
          <a:cs typeface="+mn-cs"/>
        </a:defRPr>
      </a:lvl5pPr>
      <a:lvl6pPr marL="2038892" algn="l" defTabSz="815557" rtl="0" eaLnBrk="1" latinLnBrk="0" hangingPunct="1">
        <a:defRPr sz="1605" kern="1200">
          <a:solidFill>
            <a:schemeClr val="tx1"/>
          </a:solidFill>
          <a:latin typeface="+mn-lt"/>
          <a:ea typeface="+mn-ea"/>
          <a:cs typeface="+mn-cs"/>
        </a:defRPr>
      </a:lvl6pPr>
      <a:lvl7pPr marL="2446670" algn="l" defTabSz="815557" rtl="0" eaLnBrk="1" latinLnBrk="0" hangingPunct="1">
        <a:defRPr sz="1605" kern="1200">
          <a:solidFill>
            <a:schemeClr val="tx1"/>
          </a:solidFill>
          <a:latin typeface="+mn-lt"/>
          <a:ea typeface="+mn-ea"/>
          <a:cs typeface="+mn-cs"/>
        </a:defRPr>
      </a:lvl7pPr>
      <a:lvl8pPr marL="2854449" algn="l" defTabSz="815557" rtl="0" eaLnBrk="1" latinLnBrk="0" hangingPunct="1">
        <a:defRPr sz="1605" kern="1200">
          <a:solidFill>
            <a:schemeClr val="tx1"/>
          </a:solidFill>
          <a:latin typeface="+mn-lt"/>
          <a:ea typeface="+mn-ea"/>
          <a:cs typeface="+mn-cs"/>
        </a:defRPr>
      </a:lvl8pPr>
      <a:lvl9pPr marL="3262227" algn="l" defTabSz="815557" rtl="0" eaLnBrk="1" latinLnBrk="0" hangingPunct="1">
        <a:defRPr sz="1605"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935" userDrawn="1">
          <p15:clr>
            <a:srgbClr val="F26B43"/>
          </p15:clr>
        </p15:guide>
        <p15:guide id="5" orient="horz" pos="4042" userDrawn="1">
          <p15:clr>
            <a:srgbClr val="F26B43"/>
          </p15:clr>
        </p15:guide>
        <p15:guide id="9" pos="7401" userDrawn="1">
          <p15:clr>
            <a:srgbClr val="F26B43"/>
          </p15:clr>
        </p15:guide>
        <p15:guide id="13" pos="279" userDrawn="1">
          <p15:clr>
            <a:srgbClr val="F26B43"/>
          </p15:clr>
        </p15:guide>
        <p15:guide id="14" orient="horz" pos="278" userDrawn="1">
          <p15:clr>
            <a:srgbClr val="F26B43"/>
          </p15:clr>
        </p15:guide>
        <p15:guide id="15" orient="horz"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DFD8EF26-FA82-6D40-93F2-70EAE952FA46}"/>
              </a:ext>
            </a:extLst>
          </p:cNvPr>
          <p:cNvSpPr/>
          <p:nvPr userDrawn="1"/>
        </p:nvSpPr>
        <p:spPr>
          <a:xfrm>
            <a:off x="1" y="1483200"/>
            <a:ext cx="5376454" cy="537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5" name="Grafik 4">
            <a:extLst>
              <a:ext uri="{FF2B5EF4-FFF2-40B4-BE49-F238E27FC236}">
                <a16:creationId xmlns:a16="http://schemas.microsoft.com/office/drawing/2014/main" id="{94EC720E-3048-2B4D-B927-E08F3BECF120}"/>
              </a:ext>
            </a:extLst>
          </p:cNvPr>
          <p:cNvPicPr>
            <a:picLocks noChangeAspect="1"/>
          </p:cNvPicPr>
          <p:nvPr userDrawn="1"/>
        </p:nvPicPr>
        <p:blipFill>
          <a:blip r:embed="rId3"/>
          <a:stretch>
            <a:fillRect/>
          </a:stretch>
        </p:blipFill>
        <p:spPr>
          <a:xfrm>
            <a:off x="444500" y="442800"/>
            <a:ext cx="11303000" cy="825500"/>
          </a:xfrm>
          <a:prstGeom prst="rect">
            <a:avLst/>
          </a:prstGeom>
        </p:spPr>
      </p:pic>
      <p:sp>
        <p:nvSpPr>
          <p:cNvPr id="4" name="Textplatzhalter 12">
            <a:extLst>
              <a:ext uri="{FF2B5EF4-FFF2-40B4-BE49-F238E27FC236}">
                <a16:creationId xmlns:a16="http://schemas.microsoft.com/office/drawing/2014/main" id="{CA00277A-1612-8E45-8277-BB464F2F23D1}"/>
              </a:ext>
            </a:extLst>
          </p:cNvPr>
          <p:cNvSpPr txBox="1">
            <a:spLocks/>
          </p:cNvSpPr>
          <p:nvPr userDrawn="1"/>
        </p:nvSpPr>
        <p:spPr>
          <a:xfrm>
            <a:off x="2292387" y="441325"/>
            <a:ext cx="7724551" cy="825500"/>
          </a:xfrm>
          <a:prstGeom prst="rect">
            <a:avLst/>
          </a:prstGeom>
        </p:spPr>
        <p:txBody>
          <a:bodyPr lIns="54000" tIns="356400" rIns="54000" bIns="43200" anchor="b" anchorCtr="0"/>
          <a:lstStyle>
            <a:lvl1pPr marL="0" indent="0" algn="l" defTabSz="815557" rtl="0" eaLnBrk="1" latinLnBrk="0" hangingPunct="1">
              <a:lnSpc>
                <a:spcPct val="88000"/>
              </a:lnSpc>
              <a:spcBef>
                <a:spcPts val="0"/>
              </a:spcBef>
              <a:buFontTx/>
              <a:buNone/>
              <a:defRPr sz="680" b="1" i="0" kern="1200" cap="all" spc="80" baseline="0">
                <a:solidFill>
                  <a:schemeClr val="tx1"/>
                </a:solidFill>
                <a:latin typeface="+mn-lt"/>
                <a:ea typeface="+mn-ea"/>
                <a:cs typeface="+mn-cs"/>
              </a:defRPr>
            </a:lvl1pPr>
            <a:lvl2pPr marL="611668" indent="0" algn="l" defTabSz="815557" rtl="0" eaLnBrk="1" latinLnBrk="0" hangingPunct="1">
              <a:lnSpc>
                <a:spcPts val="880"/>
              </a:lnSpc>
              <a:spcBef>
                <a:spcPts val="446"/>
              </a:spcBef>
              <a:buFontTx/>
              <a:buNone/>
              <a:defRPr sz="680" b="1" i="0" kern="1200" cap="all" spc="80" baseline="0">
                <a:solidFill>
                  <a:schemeClr val="tx1"/>
                </a:solidFill>
                <a:latin typeface="+mn-lt"/>
                <a:ea typeface="+mn-ea"/>
                <a:cs typeface="+mn-cs"/>
              </a:defRPr>
            </a:lvl2pPr>
            <a:lvl3pPr marL="1019447" indent="0" algn="l" defTabSz="815557" rtl="0" eaLnBrk="1" latinLnBrk="0" hangingPunct="1">
              <a:lnSpc>
                <a:spcPts val="880"/>
              </a:lnSpc>
              <a:spcBef>
                <a:spcPts val="446"/>
              </a:spcBef>
              <a:buFontTx/>
              <a:buNone/>
              <a:defRPr sz="680" b="1" i="0" kern="1200" cap="all" spc="80" baseline="0">
                <a:solidFill>
                  <a:schemeClr val="tx1"/>
                </a:solidFill>
                <a:latin typeface="+mn-lt"/>
                <a:ea typeface="+mn-ea"/>
                <a:cs typeface="+mn-cs"/>
              </a:defRPr>
            </a:lvl3pPr>
            <a:lvl4pPr marL="1427225" indent="0" algn="l" defTabSz="815557" rtl="0" eaLnBrk="1" latinLnBrk="0" hangingPunct="1">
              <a:lnSpc>
                <a:spcPts val="880"/>
              </a:lnSpc>
              <a:spcBef>
                <a:spcPts val="446"/>
              </a:spcBef>
              <a:buFontTx/>
              <a:buNone/>
              <a:defRPr sz="680" b="1" i="0" kern="1200" cap="all" spc="80" baseline="0">
                <a:solidFill>
                  <a:schemeClr val="tx1"/>
                </a:solidFill>
                <a:latin typeface="+mn-lt"/>
                <a:ea typeface="+mn-ea"/>
                <a:cs typeface="+mn-cs"/>
              </a:defRPr>
            </a:lvl4pPr>
            <a:lvl5pPr marL="1835003" indent="0" algn="l" defTabSz="815557" rtl="0" eaLnBrk="1" latinLnBrk="0" hangingPunct="1">
              <a:lnSpc>
                <a:spcPts val="880"/>
              </a:lnSpc>
              <a:spcBef>
                <a:spcPts val="446"/>
              </a:spcBef>
              <a:buFontTx/>
              <a:buNone/>
              <a:defRPr sz="680" b="1" i="0" kern="1200" cap="all" spc="80" baseline="0">
                <a:solidFill>
                  <a:schemeClr val="tx1"/>
                </a:solidFill>
                <a:latin typeface="+mn-lt"/>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a:lstStyle>
          <a:p>
            <a:r>
              <a:rPr lang="de-DE">
                <a:latin typeface="Arial" panose="020B0604020202020204" pitchFamily="34" charset="0"/>
              </a:rPr>
              <a:t>ÜBERSCHRIFT / TITEL / EINRICHTUNG XY</a:t>
            </a:r>
            <a:endParaRPr lang="de-DE" dirty="0">
              <a:latin typeface="Arial" panose="020B0604020202020204" pitchFamily="34" charset="0"/>
            </a:endParaRPr>
          </a:p>
        </p:txBody>
      </p:sp>
    </p:spTree>
    <p:extLst>
      <p:ext uri="{BB962C8B-B14F-4D97-AF65-F5344CB8AC3E}">
        <p14:creationId xmlns:p14="http://schemas.microsoft.com/office/powerpoint/2010/main" val="690856611"/>
      </p:ext>
    </p:extLst>
  </p:cSld>
  <p:clrMap bg1="lt1" tx1="dk1" bg2="lt2" tx2="dk2" accent1="accent1" accent2="accent2" accent3="accent3" accent4="accent4" accent5="accent5" accent6="accent6" hlink="hlink" folHlink="folHlink"/>
  <p:sldLayoutIdLst>
    <p:sldLayoutId id="2147483673" r:id="rId1"/>
  </p:sldLayoutIdLst>
  <p:hf hdr="0" ftr="0"/>
  <p:txStyles>
    <p:titleStyle>
      <a:lvl1pPr algn="l" defTabSz="815557" rtl="0" eaLnBrk="1" latinLnBrk="0" hangingPunct="1">
        <a:lnSpc>
          <a:spcPct val="90000"/>
        </a:lnSpc>
        <a:spcBef>
          <a:spcPct val="0"/>
        </a:spcBef>
        <a:buNone/>
        <a:defRPr sz="3925" kern="1200">
          <a:solidFill>
            <a:schemeClr val="tx1"/>
          </a:solidFill>
          <a:latin typeface="+mj-lt"/>
          <a:ea typeface="+mj-ea"/>
          <a:cs typeface="+mj-cs"/>
        </a:defRPr>
      </a:lvl1pPr>
    </p:titleStyle>
    <p:bodyStyle>
      <a:lvl1pPr marL="203890" indent="-203890" algn="l" defTabSz="815557" rtl="0" eaLnBrk="1" latinLnBrk="0" hangingPunct="1">
        <a:lnSpc>
          <a:spcPct val="90000"/>
        </a:lnSpc>
        <a:spcBef>
          <a:spcPts val="892"/>
        </a:spcBef>
        <a:buFont typeface="Arial" panose="020B0604020202020204" pitchFamily="34" charset="0"/>
        <a:buChar char="•"/>
        <a:defRPr sz="2498" kern="1200">
          <a:solidFill>
            <a:schemeClr val="tx1"/>
          </a:solidFill>
          <a:latin typeface="+mn-lt"/>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2141" kern="1200">
          <a:solidFill>
            <a:schemeClr val="tx1"/>
          </a:solidFill>
          <a:latin typeface="+mn-lt"/>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784" kern="1200">
          <a:solidFill>
            <a:schemeClr val="tx1"/>
          </a:solidFill>
          <a:latin typeface="+mn-lt"/>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p:bodyStyle>
    <p:otherStyle>
      <a:defPPr>
        <a:defRPr lang="en-US"/>
      </a:defPPr>
      <a:lvl1pPr marL="0" algn="l" defTabSz="815557" rtl="0" eaLnBrk="1" latinLnBrk="0" hangingPunct="1">
        <a:defRPr sz="1605" kern="1200">
          <a:solidFill>
            <a:schemeClr val="tx1"/>
          </a:solidFill>
          <a:latin typeface="+mn-lt"/>
          <a:ea typeface="+mn-ea"/>
          <a:cs typeface="+mn-cs"/>
        </a:defRPr>
      </a:lvl1pPr>
      <a:lvl2pPr marL="407778" algn="l" defTabSz="815557" rtl="0" eaLnBrk="1" latinLnBrk="0" hangingPunct="1">
        <a:defRPr sz="1605" kern="1200">
          <a:solidFill>
            <a:schemeClr val="tx1"/>
          </a:solidFill>
          <a:latin typeface="+mn-lt"/>
          <a:ea typeface="+mn-ea"/>
          <a:cs typeface="+mn-cs"/>
        </a:defRPr>
      </a:lvl2pPr>
      <a:lvl3pPr marL="815557" algn="l" defTabSz="815557" rtl="0" eaLnBrk="1" latinLnBrk="0" hangingPunct="1">
        <a:defRPr sz="1605" kern="1200">
          <a:solidFill>
            <a:schemeClr val="tx1"/>
          </a:solidFill>
          <a:latin typeface="+mn-lt"/>
          <a:ea typeface="+mn-ea"/>
          <a:cs typeface="+mn-cs"/>
        </a:defRPr>
      </a:lvl3pPr>
      <a:lvl4pPr marL="1223335" algn="l" defTabSz="815557" rtl="0" eaLnBrk="1" latinLnBrk="0" hangingPunct="1">
        <a:defRPr sz="1605" kern="1200">
          <a:solidFill>
            <a:schemeClr val="tx1"/>
          </a:solidFill>
          <a:latin typeface="+mn-lt"/>
          <a:ea typeface="+mn-ea"/>
          <a:cs typeface="+mn-cs"/>
        </a:defRPr>
      </a:lvl4pPr>
      <a:lvl5pPr marL="1631114" algn="l" defTabSz="815557" rtl="0" eaLnBrk="1" latinLnBrk="0" hangingPunct="1">
        <a:defRPr sz="1605" kern="1200">
          <a:solidFill>
            <a:schemeClr val="tx1"/>
          </a:solidFill>
          <a:latin typeface="+mn-lt"/>
          <a:ea typeface="+mn-ea"/>
          <a:cs typeface="+mn-cs"/>
        </a:defRPr>
      </a:lvl5pPr>
      <a:lvl6pPr marL="2038892" algn="l" defTabSz="815557" rtl="0" eaLnBrk="1" latinLnBrk="0" hangingPunct="1">
        <a:defRPr sz="1605" kern="1200">
          <a:solidFill>
            <a:schemeClr val="tx1"/>
          </a:solidFill>
          <a:latin typeface="+mn-lt"/>
          <a:ea typeface="+mn-ea"/>
          <a:cs typeface="+mn-cs"/>
        </a:defRPr>
      </a:lvl6pPr>
      <a:lvl7pPr marL="2446670" algn="l" defTabSz="815557" rtl="0" eaLnBrk="1" latinLnBrk="0" hangingPunct="1">
        <a:defRPr sz="1605" kern="1200">
          <a:solidFill>
            <a:schemeClr val="tx1"/>
          </a:solidFill>
          <a:latin typeface="+mn-lt"/>
          <a:ea typeface="+mn-ea"/>
          <a:cs typeface="+mn-cs"/>
        </a:defRPr>
      </a:lvl7pPr>
      <a:lvl8pPr marL="2854449" algn="l" defTabSz="815557" rtl="0" eaLnBrk="1" latinLnBrk="0" hangingPunct="1">
        <a:defRPr sz="1605" kern="1200">
          <a:solidFill>
            <a:schemeClr val="tx1"/>
          </a:solidFill>
          <a:latin typeface="+mn-lt"/>
          <a:ea typeface="+mn-ea"/>
          <a:cs typeface="+mn-cs"/>
        </a:defRPr>
      </a:lvl8pPr>
      <a:lvl9pPr marL="3262227" algn="l" defTabSz="815557" rtl="0" eaLnBrk="1" latinLnBrk="0" hangingPunct="1">
        <a:defRPr sz="1605"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935">
          <p15:clr>
            <a:srgbClr val="F26B43"/>
          </p15:clr>
        </p15:guide>
        <p15:guide id="5" orient="horz" pos="4042">
          <p15:clr>
            <a:srgbClr val="F26B43"/>
          </p15:clr>
        </p15:guide>
        <p15:guide id="9" pos="7401">
          <p15:clr>
            <a:srgbClr val="F26B43"/>
          </p15:clr>
        </p15:guide>
        <p15:guide id="13" pos="279">
          <p15:clr>
            <a:srgbClr val="F26B43"/>
          </p15:clr>
        </p15:guide>
        <p15:guide id="14" orient="horz" pos="278">
          <p15:clr>
            <a:srgbClr val="F26B43"/>
          </p15:clr>
        </p15:guide>
        <p15:guide id="15" orient="horz">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799E554-D74C-2D46-A4A0-20AFFC9B0320}"/>
              </a:ext>
            </a:extLst>
          </p:cNvPr>
          <p:cNvPicPr>
            <a:picLocks noChangeAspect="1"/>
          </p:cNvPicPr>
          <p:nvPr userDrawn="1"/>
        </p:nvPicPr>
        <p:blipFill>
          <a:blip r:embed="rId3">
            <a:alphaModFix amt="15000"/>
          </a:blip>
          <a:stretch>
            <a:fillRect/>
          </a:stretch>
        </p:blipFill>
        <p:spPr>
          <a:xfrm>
            <a:off x="8648700" y="2743200"/>
            <a:ext cx="3543300" cy="4114800"/>
          </a:xfrm>
          <a:prstGeom prst="rect">
            <a:avLst/>
          </a:prstGeom>
        </p:spPr>
      </p:pic>
    </p:spTree>
    <p:extLst>
      <p:ext uri="{BB962C8B-B14F-4D97-AF65-F5344CB8AC3E}">
        <p14:creationId xmlns:p14="http://schemas.microsoft.com/office/powerpoint/2010/main" val="2101947696"/>
      </p:ext>
    </p:extLst>
  </p:cSld>
  <p:clrMap bg1="lt1" tx1="dk1" bg2="lt2" tx2="dk2" accent1="accent1" accent2="accent2" accent3="accent3" accent4="accent4" accent5="accent5" accent6="accent6" hlink="hlink" folHlink="folHlink"/>
  <p:sldLayoutIdLst>
    <p:sldLayoutId id="2147483664" r:id="rId1"/>
  </p:sldLayoutIdLst>
  <p:hf hdr="0" ftr="0"/>
  <p:txStyles>
    <p:titleStyle>
      <a:lvl1pPr algn="l" defTabSz="815557" rtl="0" eaLnBrk="1" latinLnBrk="0" hangingPunct="1">
        <a:lnSpc>
          <a:spcPct val="90000"/>
        </a:lnSpc>
        <a:spcBef>
          <a:spcPct val="0"/>
        </a:spcBef>
        <a:buNone/>
        <a:defRPr sz="3925" kern="1200">
          <a:solidFill>
            <a:schemeClr val="tx1"/>
          </a:solidFill>
          <a:latin typeface="+mj-lt"/>
          <a:ea typeface="+mj-ea"/>
          <a:cs typeface="+mj-cs"/>
        </a:defRPr>
      </a:lvl1pPr>
    </p:titleStyle>
    <p:bodyStyle>
      <a:lvl1pPr marL="203890" indent="-203890" algn="l" defTabSz="815557" rtl="0" eaLnBrk="1" latinLnBrk="0" hangingPunct="1">
        <a:lnSpc>
          <a:spcPct val="90000"/>
        </a:lnSpc>
        <a:spcBef>
          <a:spcPts val="892"/>
        </a:spcBef>
        <a:buFont typeface="Arial" panose="020B0604020202020204" pitchFamily="34" charset="0"/>
        <a:buChar char="•"/>
        <a:defRPr sz="2498" kern="1200">
          <a:solidFill>
            <a:schemeClr val="tx1"/>
          </a:solidFill>
          <a:latin typeface="+mn-lt"/>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2141" kern="1200">
          <a:solidFill>
            <a:schemeClr val="tx1"/>
          </a:solidFill>
          <a:latin typeface="+mn-lt"/>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784" kern="1200">
          <a:solidFill>
            <a:schemeClr val="tx1"/>
          </a:solidFill>
          <a:latin typeface="+mn-lt"/>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p:bodyStyle>
    <p:otherStyle>
      <a:defPPr>
        <a:defRPr lang="en-US"/>
      </a:defPPr>
      <a:lvl1pPr marL="0" algn="l" defTabSz="815557" rtl="0" eaLnBrk="1" latinLnBrk="0" hangingPunct="1">
        <a:defRPr sz="1605" kern="1200">
          <a:solidFill>
            <a:schemeClr val="tx1"/>
          </a:solidFill>
          <a:latin typeface="+mn-lt"/>
          <a:ea typeface="+mn-ea"/>
          <a:cs typeface="+mn-cs"/>
        </a:defRPr>
      </a:lvl1pPr>
      <a:lvl2pPr marL="407778" algn="l" defTabSz="815557" rtl="0" eaLnBrk="1" latinLnBrk="0" hangingPunct="1">
        <a:defRPr sz="1605" kern="1200">
          <a:solidFill>
            <a:schemeClr val="tx1"/>
          </a:solidFill>
          <a:latin typeface="+mn-lt"/>
          <a:ea typeface="+mn-ea"/>
          <a:cs typeface="+mn-cs"/>
        </a:defRPr>
      </a:lvl2pPr>
      <a:lvl3pPr marL="815557" algn="l" defTabSz="815557" rtl="0" eaLnBrk="1" latinLnBrk="0" hangingPunct="1">
        <a:defRPr sz="1605" kern="1200">
          <a:solidFill>
            <a:schemeClr val="tx1"/>
          </a:solidFill>
          <a:latin typeface="+mn-lt"/>
          <a:ea typeface="+mn-ea"/>
          <a:cs typeface="+mn-cs"/>
        </a:defRPr>
      </a:lvl3pPr>
      <a:lvl4pPr marL="1223335" algn="l" defTabSz="815557" rtl="0" eaLnBrk="1" latinLnBrk="0" hangingPunct="1">
        <a:defRPr sz="1605" kern="1200">
          <a:solidFill>
            <a:schemeClr val="tx1"/>
          </a:solidFill>
          <a:latin typeface="+mn-lt"/>
          <a:ea typeface="+mn-ea"/>
          <a:cs typeface="+mn-cs"/>
        </a:defRPr>
      </a:lvl4pPr>
      <a:lvl5pPr marL="1631114" algn="l" defTabSz="815557" rtl="0" eaLnBrk="1" latinLnBrk="0" hangingPunct="1">
        <a:defRPr sz="1605" kern="1200">
          <a:solidFill>
            <a:schemeClr val="tx1"/>
          </a:solidFill>
          <a:latin typeface="+mn-lt"/>
          <a:ea typeface="+mn-ea"/>
          <a:cs typeface="+mn-cs"/>
        </a:defRPr>
      </a:lvl5pPr>
      <a:lvl6pPr marL="2038892" algn="l" defTabSz="815557" rtl="0" eaLnBrk="1" latinLnBrk="0" hangingPunct="1">
        <a:defRPr sz="1605" kern="1200">
          <a:solidFill>
            <a:schemeClr val="tx1"/>
          </a:solidFill>
          <a:latin typeface="+mn-lt"/>
          <a:ea typeface="+mn-ea"/>
          <a:cs typeface="+mn-cs"/>
        </a:defRPr>
      </a:lvl6pPr>
      <a:lvl7pPr marL="2446670" algn="l" defTabSz="815557" rtl="0" eaLnBrk="1" latinLnBrk="0" hangingPunct="1">
        <a:defRPr sz="1605" kern="1200">
          <a:solidFill>
            <a:schemeClr val="tx1"/>
          </a:solidFill>
          <a:latin typeface="+mn-lt"/>
          <a:ea typeface="+mn-ea"/>
          <a:cs typeface="+mn-cs"/>
        </a:defRPr>
      </a:lvl7pPr>
      <a:lvl8pPr marL="2854449" algn="l" defTabSz="815557" rtl="0" eaLnBrk="1" latinLnBrk="0" hangingPunct="1">
        <a:defRPr sz="1605" kern="1200">
          <a:solidFill>
            <a:schemeClr val="tx1"/>
          </a:solidFill>
          <a:latin typeface="+mn-lt"/>
          <a:ea typeface="+mn-ea"/>
          <a:cs typeface="+mn-cs"/>
        </a:defRPr>
      </a:lvl8pPr>
      <a:lvl9pPr marL="3262227" algn="l" defTabSz="815557" rtl="0" eaLnBrk="1" latinLnBrk="0" hangingPunct="1">
        <a:defRPr sz="1605"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935">
          <p15:clr>
            <a:srgbClr val="F26B43"/>
          </p15:clr>
        </p15:guide>
        <p15:guide id="5" orient="horz" pos="4042">
          <p15:clr>
            <a:srgbClr val="F26B43"/>
          </p15:clr>
        </p15:guide>
        <p15:guide id="9" pos="7401">
          <p15:clr>
            <a:srgbClr val="F26B43"/>
          </p15:clr>
        </p15:guide>
        <p15:guide id="13" pos="279">
          <p15:clr>
            <a:srgbClr val="F26B43"/>
          </p15:clr>
        </p15:guide>
        <p15:guide id="14" orient="horz" pos="278">
          <p15:clr>
            <a:srgbClr val="F26B43"/>
          </p15:clr>
        </p15:guide>
        <p15:guide id="15" orient="horz">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Foliennummernplatzhalter 5">
            <a:extLst>
              <a:ext uri="{FF2B5EF4-FFF2-40B4-BE49-F238E27FC236}">
                <a16:creationId xmlns:a16="http://schemas.microsoft.com/office/drawing/2014/main" id="{6E27958E-5E01-8D4A-9B09-88661DB5E3B7}"/>
              </a:ext>
            </a:extLst>
          </p:cNvPr>
          <p:cNvSpPr>
            <a:spLocks noGrp="1"/>
          </p:cNvSpPr>
          <p:nvPr>
            <p:ph type="sldNum" sz="quarter" idx="4"/>
          </p:nvPr>
        </p:nvSpPr>
        <p:spPr>
          <a:xfrm>
            <a:off x="11206140" y="6426773"/>
            <a:ext cx="720000" cy="270000"/>
          </a:xfrm>
          <a:prstGeom prst="rect">
            <a:avLst/>
          </a:prstGeom>
        </p:spPr>
        <p:txBody>
          <a:bodyPr vert="horz" lIns="0" tIns="0" rIns="0" bIns="0" rtlCol="0" anchor="t" anchorCtr="0"/>
          <a:lstStyle>
            <a:lvl1pPr algn="l">
              <a:defRPr sz="1200" b="1" i="0" baseline="0">
                <a:solidFill>
                  <a:schemeClr val="tx1"/>
                </a:solidFill>
                <a:latin typeface="Arial" panose="020B0604020202020204" pitchFamily="34" charset="0"/>
              </a:defRPr>
            </a:lvl1pPr>
          </a:lstStyle>
          <a:p>
            <a:pPr algn="l"/>
            <a:fld id="{3889EAAA-2A39-E347-B0AA-909793490C00}" type="slidenum">
              <a:rPr lang="de-DE" smtClean="0"/>
              <a:pPr/>
              <a:t>‹Nr.›</a:t>
            </a:fld>
            <a:endParaRPr lang="de-DE" dirty="0"/>
          </a:p>
        </p:txBody>
      </p:sp>
    </p:spTree>
    <p:extLst>
      <p:ext uri="{BB962C8B-B14F-4D97-AF65-F5344CB8AC3E}">
        <p14:creationId xmlns:p14="http://schemas.microsoft.com/office/powerpoint/2010/main" val="2739184308"/>
      </p:ext>
    </p:extLst>
  </p:cSld>
  <p:clrMap bg1="lt1" tx1="dk1" bg2="lt2" tx2="dk2" accent1="accent1" accent2="accent2" accent3="accent3" accent4="accent4" accent5="accent5" accent6="accent6" hlink="hlink" folHlink="folHlink"/>
  <p:sldLayoutIdLst>
    <p:sldLayoutId id="2147483666" r:id="rId1"/>
    <p:sldLayoutId id="2147483667" r:id="rId2"/>
  </p:sldLayoutIdLst>
  <p:hf hdr="0" ftr="0"/>
  <p:txStyles>
    <p:titleStyle>
      <a:lvl1pPr algn="l" defTabSz="815557" rtl="0" eaLnBrk="1" latinLnBrk="0" hangingPunct="1">
        <a:lnSpc>
          <a:spcPct val="90000"/>
        </a:lnSpc>
        <a:spcBef>
          <a:spcPct val="0"/>
        </a:spcBef>
        <a:buNone/>
        <a:defRPr sz="3925" kern="1200">
          <a:solidFill>
            <a:schemeClr val="tx1"/>
          </a:solidFill>
          <a:latin typeface="+mj-lt"/>
          <a:ea typeface="+mj-ea"/>
          <a:cs typeface="+mj-cs"/>
        </a:defRPr>
      </a:lvl1pPr>
    </p:titleStyle>
    <p:bodyStyle>
      <a:lvl1pPr marL="203890" indent="-203890" algn="l" defTabSz="815557" rtl="0" eaLnBrk="1" latinLnBrk="0" hangingPunct="1">
        <a:lnSpc>
          <a:spcPct val="90000"/>
        </a:lnSpc>
        <a:spcBef>
          <a:spcPts val="892"/>
        </a:spcBef>
        <a:buFont typeface="Arial" panose="020B0604020202020204" pitchFamily="34" charset="0"/>
        <a:buChar char="•"/>
        <a:defRPr sz="2498" kern="1200">
          <a:solidFill>
            <a:schemeClr val="tx1"/>
          </a:solidFill>
          <a:latin typeface="+mn-lt"/>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2141" kern="1200">
          <a:solidFill>
            <a:schemeClr val="tx1"/>
          </a:solidFill>
          <a:latin typeface="+mn-lt"/>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784" kern="1200">
          <a:solidFill>
            <a:schemeClr val="tx1"/>
          </a:solidFill>
          <a:latin typeface="+mn-lt"/>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p:bodyStyle>
    <p:otherStyle>
      <a:defPPr>
        <a:defRPr lang="en-US"/>
      </a:defPPr>
      <a:lvl1pPr marL="0" algn="l" defTabSz="815557" rtl="0" eaLnBrk="1" latinLnBrk="0" hangingPunct="1">
        <a:defRPr sz="1605" kern="1200">
          <a:solidFill>
            <a:schemeClr val="tx1"/>
          </a:solidFill>
          <a:latin typeface="+mn-lt"/>
          <a:ea typeface="+mn-ea"/>
          <a:cs typeface="+mn-cs"/>
        </a:defRPr>
      </a:lvl1pPr>
      <a:lvl2pPr marL="407778" algn="l" defTabSz="815557" rtl="0" eaLnBrk="1" latinLnBrk="0" hangingPunct="1">
        <a:defRPr sz="1605" kern="1200">
          <a:solidFill>
            <a:schemeClr val="tx1"/>
          </a:solidFill>
          <a:latin typeface="+mn-lt"/>
          <a:ea typeface="+mn-ea"/>
          <a:cs typeface="+mn-cs"/>
        </a:defRPr>
      </a:lvl2pPr>
      <a:lvl3pPr marL="815557" algn="l" defTabSz="815557" rtl="0" eaLnBrk="1" latinLnBrk="0" hangingPunct="1">
        <a:defRPr sz="1605" kern="1200">
          <a:solidFill>
            <a:schemeClr val="tx1"/>
          </a:solidFill>
          <a:latin typeface="+mn-lt"/>
          <a:ea typeface="+mn-ea"/>
          <a:cs typeface="+mn-cs"/>
        </a:defRPr>
      </a:lvl3pPr>
      <a:lvl4pPr marL="1223335" algn="l" defTabSz="815557" rtl="0" eaLnBrk="1" latinLnBrk="0" hangingPunct="1">
        <a:defRPr sz="1605" kern="1200">
          <a:solidFill>
            <a:schemeClr val="tx1"/>
          </a:solidFill>
          <a:latin typeface="+mn-lt"/>
          <a:ea typeface="+mn-ea"/>
          <a:cs typeface="+mn-cs"/>
        </a:defRPr>
      </a:lvl4pPr>
      <a:lvl5pPr marL="1631114" algn="l" defTabSz="815557" rtl="0" eaLnBrk="1" latinLnBrk="0" hangingPunct="1">
        <a:defRPr sz="1605" kern="1200">
          <a:solidFill>
            <a:schemeClr val="tx1"/>
          </a:solidFill>
          <a:latin typeface="+mn-lt"/>
          <a:ea typeface="+mn-ea"/>
          <a:cs typeface="+mn-cs"/>
        </a:defRPr>
      </a:lvl5pPr>
      <a:lvl6pPr marL="2038892" algn="l" defTabSz="815557" rtl="0" eaLnBrk="1" latinLnBrk="0" hangingPunct="1">
        <a:defRPr sz="1605" kern="1200">
          <a:solidFill>
            <a:schemeClr val="tx1"/>
          </a:solidFill>
          <a:latin typeface="+mn-lt"/>
          <a:ea typeface="+mn-ea"/>
          <a:cs typeface="+mn-cs"/>
        </a:defRPr>
      </a:lvl6pPr>
      <a:lvl7pPr marL="2446670" algn="l" defTabSz="815557" rtl="0" eaLnBrk="1" latinLnBrk="0" hangingPunct="1">
        <a:defRPr sz="1605" kern="1200">
          <a:solidFill>
            <a:schemeClr val="tx1"/>
          </a:solidFill>
          <a:latin typeface="+mn-lt"/>
          <a:ea typeface="+mn-ea"/>
          <a:cs typeface="+mn-cs"/>
        </a:defRPr>
      </a:lvl7pPr>
      <a:lvl8pPr marL="2854449" algn="l" defTabSz="815557" rtl="0" eaLnBrk="1" latinLnBrk="0" hangingPunct="1">
        <a:defRPr sz="1605" kern="1200">
          <a:solidFill>
            <a:schemeClr val="tx1"/>
          </a:solidFill>
          <a:latin typeface="+mn-lt"/>
          <a:ea typeface="+mn-ea"/>
          <a:cs typeface="+mn-cs"/>
        </a:defRPr>
      </a:lvl8pPr>
      <a:lvl9pPr marL="3262227" algn="l" defTabSz="815557" rtl="0" eaLnBrk="1" latinLnBrk="0" hangingPunct="1">
        <a:defRPr sz="1605"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935">
          <p15:clr>
            <a:srgbClr val="F26B43"/>
          </p15:clr>
        </p15:guide>
        <p15:guide id="5" orient="horz" pos="4042">
          <p15:clr>
            <a:srgbClr val="F26B43"/>
          </p15:clr>
        </p15:guide>
        <p15:guide id="9" pos="7401">
          <p15:clr>
            <a:srgbClr val="F26B43"/>
          </p15:clr>
        </p15:guide>
        <p15:guide id="13" pos="279">
          <p15:clr>
            <a:srgbClr val="F26B43"/>
          </p15:clr>
        </p15:guide>
        <p15:guide id="14" orient="horz" pos="278">
          <p15:clr>
            <a:srgbClr val="F26B43"/>
          </p15:clr>
        </p15:guide>
        <p15:guide id="15" orient="horz">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8DED63A8-5311-184A-B74C-C37B428BFE1A}"/>
              </a:ext>
            </a:extLst>
          </p:cNvPr>
          <p:cNvPicPr>
            <a:picLocks noChangeAspect="1"/>
          </p:cNvPicPr>
          <p:nvPr userDrawn="1"/>
        </p:nvPicPr>
        <p:blipFill>
          <a:blip r:embed="rId3"/>
          <a:stretch>
            <a:fillRect/>
          </a:stretch>
        </p:blipFill>
        <p:spPr>
          <a:xfrm>
            <a:off x="446400" y="442801"/>
            <a:ext cx="1745167" cy="825376"/>
          </a:xfrm>
          <a:prstGeom prst="rect">
            <a:avLst/>
          </a:prstGeom>
        </p:spPr>
      </p:pic>
    </p:spTree>
    <p:extLst>
      <p:ext uri="{BB962C8B-B14F-4D97-AF65-F5344CB8AC3E}">
        <p14:creationId xmlns:p14="http://schemas.microsoft.com/office/powerpoint/2010/main" val="3087104571"/>
      </p:ext>
    </p:extLst>
  </p:cSld>
  <p:clrMap bg1="lt1" tx1="dk1" bg2="lt2" tx2="dk2" accent1="accent1" accent2="accent2" accent3="accent3" accent4="accent4" accent5="accent5" accent6="accent6" hlink="hlink" folHlink="folHlink"/>
  <p:sldLayoutIdLst>
    <p:sldLayoutId id="2147483648" r:id="rId1"/>
  </p:sldLayoutIdLst>
  <p:hf hdr="0" ftr="0"/>
  <p:txStyles>
    <p:titleStyle>
      <a:lvl1pPr algn="l" defTabSz="815557" rtl="0" eaLnBrk="1" latinLnBrk="0" hangingPunct="1">
        <a:lnSpc>
          <a:spcPct val="90000"/>
        </a:lnSpc>
        <a:spcBef>
          <a:spcPct val="0"/>
        </a:spcBef>
        <a:buNone/>
        <a:defRPr sz="3925" kern="1200">
          <a:solidFill>
            <a:schemeClr val="tx1"/>
          </a:solidFill>
          <a:latin typeface="+mj-lt"/>
          <a:ea typeface="+mj-ea"/>
          <a:cs typeface="+mj-cs"/>
        </a:defRPr>
      </a:lvl1pPr>
    </p:titleStyle>
    <p:bodyStyle>
      <a:lvl1pPr marL="203890" indent="-203890" algn="l" defTabSz="815557" rtl="0" eaLnBrk="1" latinLnBrk="0" hangingPunct="1">
        <a:lnSpc>
          <a:spcPct val="90000"/>
        </a:lnSpc>
        <a:spcBef>
          <a:spcPts val="892"/>
        </a:spcBef>
        <a:buFont typeface="Arial" panose="020B0604020202020204" pitchFamily="34" charset="0"/>
        <a:buChar char="•"/>
        <a:defRPr sz="2498" kern="1200">
          <a:solidFill>
            <a:schemeClr val="tx1"/>
          </a:solidFill>
          <a:latin typeface="+mn-lt"/>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2141" kern="1200">
          <a:solidFill>
            <a:schemeClr val="tx1"/>
          </a:solidFill>
          <a:latin typeface="+mn-lt"/>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784" kern="1200">
          <a:solidFill>
            <a:schemeClr val="tx1"/>
          </a:solidFill>
          <a:latin typeface="+mn-lt"/>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p:bodyStyle>
    <p:otherStyle>
      <a:defPPr>
        <a:defRPr lang="en-US"/>
      </a:defPPr>
      <a:lvl1pPr marL="0" algn="l" defTabSz="815557" rtl="0" eaLnBrk="1" latinLnBrk="0" hangingPunct="1">
        <a:defRPr sz="1605" kern="1200">
          <a:solidFill>
            <a:schemeClr val="tx1"/>
          </a:solidFill>
          <a:latin typeface="+mn-lt"/>
          <a:ea typeface="+mn-ea"/>
          <a:cs typeface="+mn-cs"/>
        </a:defRPr>
      </a:lvl1pPr>
      <a:lvl2pPr marL="407778" algn="l" defTabSz="815557" rtl="0" eaLnBrk="1" latinLnBrk="0" hangingPunct="1">
        <a:defRPr sz="1605" kern="1200">
          <a:solidFill>
            <a:schemeClr val="tx1"/>
          </a:solidFill>
          <a:latin typeface="+mn-lt"/>
          <a:ea typeface="+mn-ea"/>
          <a:cs typeface="+mn-cs"/>
        </a:defRPr>
      </a:lvl2pPr>
      <a:lvl3pPr marL="815557" algn="l" defTabSz="815557" rtl="0" eaLnBrk="1" latinLnBrk="0" hangingPunct="1">
        <a:defRPr sz="1605" kern="1200">
          <a:solidFill>
            <a:schemeClr val="tx1"/>
          </a:solidFill>
          <a:latin typeface="+mn-lt"/>
          <a:ea typeface="+mn-ea"/>
          <a:cs typeface="+mn-cs"/>
        </a:defRPr>
      </a:lvl3pPr>
      <a:lvl4pPr marL="1223335" algn="l" defTabSz="815557" rtl="0" eaLnBrk="1" latinLnBrk="0" hangingPunct="1">
        <a:defRPr sz="1605" kern="1200">
          <a:solidFill>
            <a:schemeClr val="tx1"/>
          </a:solidFill>
          <a:latin typeface="+mn-lt"/>
          <a:ea typeface="+mn-ea"/>
          <a:cs typeface="+mn-cs"/>
        </a:defRPr>
      </a:lvl4pPr>
      <a:lvl5pPr marL="1631114" algn="l" defTabSz="815557" rtl="0" eaLnBrk="1" latinLnBrk="0" hangingPunct="1">
        <a:defRPr sz="1605" kern="1200">
          <a:solidFill>
            <a:schemeClr val="tx1"/>
          </a:solidFill>
          <a:latin typeface="+mn-lt"/>
          <a:ea typeface="+mn-ea"/>
          <a:cs typeface="+mn-cs"/>
        </a:defRPr>
      </a:lvl5pPr>
      <a:lvl6pPr marL="2038892" algn="l" defTabSz="815557" rtl="0" eaLnBrk="1" latinLnBrk="0" hangingPunct="1">
        <a:defRPr sz="1605" kern="1200">
          <a:solidFill>
            <a:schemeClr val="tx1"/>
          </a:solidFill>
          <a:latin typeface="+mn-lt"/>
          <a:ea typeface="+mn-ea"/>
          <a:cs typeface="+mn-cs"/>
        </a:defRPr>
      </a:lvl6pPr>
      <a:lvl7pPr marL="2446670" algn="l" defTabSz="815557" rtl="0" eaLnBrk="1" latinLnBrk="0" hangingPunct="1">
        <a:defRPr sz="1605" kern="1200">
          <a:solidFill>
            <a:schemeClr val="tx1"/>
          </a:solidFill>
          <a:latin typeface="+mn-lt"/>
          <a:ea typeface="+mn-ea"/>
          <a:cs typeface="+mn-cs"/>
        </a:defRPr>
      </a:lvl7pPr>
      <a:lvl8pPr marL="2854449" algn="l" defTabSz="815557" rtl="0" eaLnBrk="1" latinLnBrk="0" hangingPunct="1">
        <a:defRPr sz="1605" kern="1200">
          <a:solidFill>
            <a:schemeClr val="tx1"/>
          </a:solidFill>
          <a:latin typeface="+mn-lt"/>
          <a:ea typeface="+mn-ea"/>
          <a:cs typeface="+mn-cs"/>
        </a:defRPr>
      </a:lvl8pPr>
      <a:lvl9pPr marL="3262227" algn="l" defTabSz="815557" rtl="0" eaLnBrk="1" latinLnBrk="0" hangingPunct="1">
        <a:defRPr sz="1605"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935">
          <p15:clr>
            <a:srgbClr val="F26B43"/>
          </p15:clr>
        </p15:guide>
        <p15:guide id="5" orient="horz" pos="4042">
          <p15:clr>
            <a:srgbClr val="F26B43"/>
          </p15:clr>
        </p15:guide>
        <p15:guide id="9" pos="7401">
          <p15:clr>
            <a:srgbClr val="F26B43"/>
          </p15:clr>
        </p15:guide>
        <p15:guide id="13" pos="279">
          <p15:clr>
            <a:srgbClr val="F26B43"/>
          </p15:clr>
        </p15:guide>
        <p15:guide id="14" orient="horz" pos="278">
          <p15:clr>
            <a:srgbClr val="F26B43"/>
          </p15:clr>
        </p15:guide>
        <p15:guide id="15" orient="horz">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4"/><Relationship Id="rId1" Type="http://schemas.openxmlformats.org/officeDocument/2006/relationships/video" Target="NULL"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A4E1DCB-587B-9946-9FF3-4B1EDB28FDF7}"/>
              </a:ext>
            </a:extLst>
          </p:cNvPr>
          <p:cNvSpPr>
            <a:spLocks noGrp="1"/>
          </p:cNvSpPr>
          <p:nvPr>
            <p:ph type="body" sz="quarter" idx="11"/>
          </p:nvPr>
        </p:nvSpPr>
        <p:spPr/>
        <p:txBody>
          <a:bodyPr/>
          <a:lstStyle/>
          <a:p>
            <a:r>
              <a:rPr lang="de-DE" b="0" dirty="0"/>
              <a:t>Sabine Rixen</a:t>
            </a:r>
          </a:p>
          <a:p>
            <a:r>
              <a:rPr lang="de-DE" b="0" dirty="0"/>
              <a:t>6.10.2022</a:t>
            </a:r>
          </a:p>
          <a:p>
            <a:endParaRPr lang="de-DE" b="0" dirty="0"/>
          </a:p>
          <a:p>
            <a:r>
              <a:rPr lang="de-DE" sz="1100" b="0" dirty="0"/>
              <a:t>Bild: </a:t>
            </a:r>
            <a:r>
              <a:rPr lang="de-DE" sz="1100" b="0" dirty="0" err="1"/>
              <a:t>oticon</a:t>
            </a:r>
            <a:endParaRPr lang="de-DE" sz="1100" b="0" dirty="0"/>
          </a:p>
        </p:txBody>
      </p:sp>
      <p:sp>
        <p:nvSpPr>
          <p:cNvPr id="3" name="Textplatzhalter 2">
            <a:extLst>
              <a:ext uri="{FF2B5EF4-FFF2-40B4-BE49-F238E27FC236}">
                <a16:creationId xmlns:a16="http://schemas.microsoft.com/office/drawing/2014/main" id="{4D6A8734-5B11-6443-A825-B6099076A608}"/>
              </a:ext>
            </a:extLst>
          </p:cNvPr>
          <p:cNvSpPr>
            <a:spLocks noGrp="1"/>
          </p:cNvSpPr>
          <p:nvPr>
            <p:ph type="body" sz="quarter" idx="12"/>
          </p:nvPr>
        </p:nvSpPr>
        <p:spPr/>
        <p:txBody>
          <a:bodyPr/>
          <a:lstStyle/>
          <a:p>
            <a:r>
              <a:rPr lang="de-DE" dirty="0"/>
              <a:t>Jugend</a:t>
            </a:r>
          </a:p>
          <a:p>
            <a:r>
              <a:rPr lang="de-DE" dirty="0"/>
              <a:t>Hören</a:t>
            </a:r>
          </a:p>
          <a:p>
            <a:r>
              <a:rPr lang="de-DE" dirty="0"/>
              <a:t>Freizeit</a:t>
            </a:r>
          </a:p>
          <a:p>
            <a:endParaRPr lang="de-DE" dirty="0"/>
          </a:p>
        </p:txBody>
      </p:sp>
      <p:sp>
        <p:nvSpPr>
          <p:cNvPr id="4" name="Textplatzhalter 3">
            <a:extLst>
              <a:ext uri="{FF2B5EF4-FFF2-40B4-BE49-F238E27FC236}">
                <a16:creationId xmlns:a16="http://schemas.microsoft.com/office/drawing/2014/main" id="{A743B3BE-E019-9248-9CFD-AA37921A91B2}"/>
              </a:ext>
            </a:extLst>
          </p:cNvPr>
          <p:cNvSpPr>
            <a:spLocks noGrp="1"/>
          </p:cNvSpPr>
          <p:nvPr>
            <p:ph type="body" sz="quarter" idx="13"/>
          </p:nvPr>
        </p:nvSpPr>
        <p:spPr/>
        <p:txBody>
          <a:bodyPr/>
          <a:lstStyle/>
          <a:p>
            <a:r>
              <a:rPr lang="de-DE" dirty="0">
                <a:latin typeface="Arial" panose="020B0604020202020204" pitchFamily="34" charset="0"/>
              </a:rPr>
              <a:t>Lehrstuhl für Gehörlosen und </a:t>
            </a:r>
            <a:r>
              <a:rPr lang="de-DE" dirty="0" err="1">
                <a:latin typeface="Arial" panose="020B0604020202020204" pitchFamily="34" charset="0"/>
              </a:rPr>
              <a:t>Schwerhörigenpädagogik</a:t>
            </a:r>
            <a:endParaRPr lang="de-DE" dirty="0">
              <a:latin typeface="Arial" panose="020B0604020202020204" pitchFamily="34" charset="0"/>
            </a:endParaRPr>
          </a:p>
        </p:txBody>
      </p:sp>
      <p:pic>
        <p:nvPicPr>
          <p:cNvPr id="1026" name="Picture 2">
            <a:extLst>
              <a:ext uri="{FF2B5EF4-FFF2-40B4-BE49-F238E27FC236}">
                <a16:creationId xmlns:a16="http://schemas.microsoft.com/office/drawing/2014/main" id="{BC8607C4-FDA4-9A46-BF1B-F1C4E0661533}"/>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13662" r="1366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848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D68CEC2-623A-5248-A252-32730BC64A88}"/>
              </a:ext>
            </a:extLst>
          </p:cNvPr>
          <p:cNvSpPr>
            <a:spLocks noGrp="1"/>
          </p:cNvSpPr>
          <p:nvPr>
            <p:ph type="body" sz="quarter" idx="13"/>
          </p:nvPr>
        </p:nvSpPr>
        <p:spPr>
          <a:xfrm>
            <a:off x="446400" y="2160000"/>
            <a:ext cx="7200000" cy="2075116"/>
          </a:xfrm>
        </p:spPr>
        <p:txBody>
          <a:bodyPr/>
          <a:lstStyle/>
          <a:p>
            <a:r>
              <a:rPr lang="de-DE" altLang="de-DE" dirty="0">
                <a:solidFill>
                  <a:srgbClr val="2C854D"/>
                </a:solidFill>
              </a:rPr>
              <a:t>Qualitative Studie</a:t>
            </a:r>
            <a:endParaRPr lang="de-DE" dirty="0"/>
          </a:p>
        </p:txBody>
      </p:sp>
    </p:spTree>
    <p:extLst>
      <p:ext uri="{BB962C8B-B14F-4D97-AF65-F5344CB8AC3E}">
        <p14:creationId xmlns:p14="http://schemas.microsoft.com/office/powerpoint/2010/main" val="1961392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0008D99B-4D67-2C49-A66F-E725AD270485}"/>
              </a:ext>
            </a:extLst>
          </p:cNvPr>
          <p:cNvSpPr>
            <a:spLocks noGrp="1"/>
          </p:cNvSpPr>
          <p:nvPr>
            <p:ph type="body" sz="quarter" idx="12"/>
          </p:nvPr>
        </p:nvSpPr>
        <p:spPr>
          <a:xfrm>
            <a:off x="442912" y="1796144"/>
            <a:ext cx="11306175" cy="425071"/>
          </a:xfrm>
        </p:spPr>
        <p:txBody>
          <a:bodyPr/>
          <a:lstStyle/>
          <a:p>
            <a:r>
              <a:rPr lang="de-DE" dirty="0">
                <a:cs typeface="Arial" panose="020B0604020202020204" pitchFamily="34" charset="0"/>
              </a:rPr>
              <a:t>Auswertung des qualitativen Teils mit MAXQDA</a:t>
            </a:r>
          </a:p>
        </p:txBody>
      </p:sp>
      <p:sp>
        <p:nvSpPr>
          <p:cNvPr id="6" name="Foliennummernplatzhalter 5">
            <a:extLst>
              <a:ext uri="{FF2B5EF4-FFF2-40B4-BE49-F238E27FC236}">
                <a16:creationId xmlns:a16="http://schemas.microsoft.com/office/drawing/2014/main" id="{4C753C5A-7DA3-2648-81E2-96D82F8A3D10}"/>
              </a:ext>
            </a:extLst>
          </p:cNvPr>
          <p:cNvSpPr>
            <a:spLocks noGrp="1"/>
          </p:cNvSpPr>
          <p:nvPr>
            <p:ph type="sldNum" sz="quarter" idx="4"/>
          </p:nvPr>
        </p:nvSpPr>
        <p:spPr>
          <a:xfrm>
            <a:off x="11206140" y="6426773"/>
            <a:ext cx="720000" cy="270000"/>
          </a:xfrm>
          <a:prstGeom prst="rect">
            <a:avLst/>
          </a:prstGeom>
        </p:spPr>
        <p:txBody>
          <a:bodyPr vert="horz" lIns="0" tIns="0" rIns="0" bIns="0" rtlCol="0" anchor="t" anchorCtr="0"/>
          <a:lstStyle>
            <a:lvl1pPr algn="l">
              <a:defRPr sz="1200" b="1" i="0" baseline="0">
                <a:solidFill>
                  <a:schemeClr val="tx1"/>
                </a:solidFill>
                <a:latin typeface="Arial" panose="020B0604020202020204" pitchFamily="34" charset="0"/>
              </a:defRPr>
            </a:lvl1pPr>
          </a:lstStyle>
          <a:p>
            <a:pPr algn="l"/>
            <a:fld id="{3889EAAA-2A39-E347-B0AA-909793490C00}" type="slidenum">
              <a:rPr lang="de-DE" smtClean="0"/>
              <a:pPr algn="l"/>
              <a:t>11</a:t>
            </a:fld>
            <a:endParaRPr lang="de-DE" dirty="0"/>
          </a:p>
        </p:txBody>
      </p:sp>
      <p:sp>
        <p:nvSpPr>
          <p:cNvPr id="7" name="Textplatzhalter 12">
            <a:extLst>
              <a:ext uri="{FF2B5EF4-FFF2-40B4-BE49-F238E27FC236}">
                <a16:creationId xmlns:a16="http://schemas.microsoft.com/office/drawing/2014/main" id="{42AC78B8-1083-4644-9D98-98740BD52D4A}"/>
              </a:ext>
            </a:extLst>
          </p:cNvPr>
          <p:cNvSpPr>
            <a:spLocks noGrp="1"/>
          </p:cNvSpPr>
          <p:nvPr>
            <p:ph type="body" sz="quarter" idx="14" hasCustomPrompt="1"/>
          </p:nvPr>
        </p:nvSpPr>
        <p:spPr>
          <a:xfrm>
            <a:off x="2292387" y="441325"/>
            <a:ext cx="7724551" cy="825500"/>
          </a:xfrm>
          <a:prstGeom prst="rect">
            <a:avLst/>
          </a:prstGeom>
        </p:spPr>
        <p:txBody>
          <a:bodyPr lIns="54000" tIns="356400" rIns="54000" bIns="43200" anchor="b" anchorCtr="0"/>
          <a:lstStyle>
            <a:lvl1pPr marL="0" indent="0">
              <a:lnSpc>
                <a:spcPct val="88000"/>
              </a:lnSpc>
              <a:spcBef>
                <a:spcPts val="0"/>
              </a:spcBef>
              <a:buFontTx/>
              <a:buNone/>
              <a:defRPr sz="680" b="1" i="0" cap="all" spc="80" baseline="0"/>
            </a:lvl1pPr>
            <a:lvl2pPr indent="0">
              <a:lnSpc>
                <a:spcPts val="880"/>
              </a:lnSpc>
              <a:buFontTx/>
              <a:buNone/>
              <a:defRPr sz="680" b="1" i="0" cap="all" spc="80" baseline="0"/>
            </a:lvl2pPr>
            <a:lvl3pPr indent="0">
              <a:lnSpc>
                <a:spcPts val="880"/>
              </a:lnSpc>
              <a:buFontTx/>
              <a:buNone/>
              <a:defRPr sz="680" b="1" i="0" cap="all" spc="80" baseline="0"/>
            </a:lvl3pPr>
            <a:lvl4pPr indent="0">
              <a:lnSpc>
                <a:spcPts val="880"/>
              </a:lnSpc>
              <a:buFontTx/>
              <a:buNone/>
              <a:defRPr sz="680" b="1" i="0" cap="all" spc="80" baseline="0"/>
            </a:lvl4pPr>
            <a:lvl5pPr indent="0">
              <a:lnSpc>
                <a:spcPts val="880"/>
              </a:lnSpc>
              <a:buFontTx/>
              <a:buNone/>
              <a:defRPr sz="680" b="1" i="0" cap="all" spc="80" baseline="0"/>
            </a:lvl5pPr>
          </a:lstStyle>
          <a:p>
            <a:pPr marL="0" indent="0">
              <a:lnSpc>
                <a:spcPct val="88000"/>
              </a:lnSpc>
              <a:spcBef>
                <a:spcPts val="0"/>
              </a:spcBef>
              <a:buFontTx/>
              <a:buNone/>
            </a:pPr>
            <a:r>
              <a:rPr lang="de-DE" sz="680" b="1" i="0" baseline="0" dirty="0">
                <a:latin typeface="Arial" panose="020B0604020202020204" pitchFamily="34" charset="0"/>
              </a:rPr>
              <a:t>Qualitativer Teil</a:t>
            </a:r>
          </a:p>
        </p:txBody>
      </p:sp>
      <p:pic>
        <p:nvPicPr>
          <p:cNvPr id="8" name="Inhaltsplatzhalter 4">
            <a:extLst>
              <a:ext uri="{FF2B5EF4-FFF2-40B4-BE49-F238E27FC236}">
                <a16:creationId xmlns:a16="http://schemas.microsoft.com/office/drawing/2014/main" id="{08519532-3A22-B547-B3B2-7DD2383DF5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095" y="2459778"/>
            <a:ext cx="5459340" cy="3183375"/>
          </a:xfrm>
          <a:prstGeom prst="rect">
            <a:avLst/>
          </a:prstGeom>
        </p:spPr>
      </p:pic>
      <p:pic>
        <p:nvPicPr>
          <p:cNvPr id="9" name="Picture 2" descr="MAXQDA Studierendenlizenz | Professionelle QDA-Software - MAXQDA">
            <a:extLst>
              <a:ext uri="{FF2B5EF4-FFF2-40B4-BE49-F238E27FC236}">
                <a16:creationId xmlns:a16="http://schemas.microsoft.com/office/drawing/2014/main" id="{230C30F9-E7C2-434B-AA3B-6C85F811B136}"/>
              </a:ext>
            </a:extLst>
          </p:cNvPr>
          <p:cNvPicPr>
            <a:picLocks noChangeAspect="1" noChangeArrowheads="1"/>
          </p:cNvPicPr>
          <p:nvPr/>
        </p:nvPicPr>
        <p:blipFill>
          <a:blip r:embed="rId3">
            <a:alphaModFix amt="37000"/>
            <a:extLst>
              <a:ext uri="{28A0092B-C50C-407E-A947-70E740481C1C}">
                <a14:useLocalDpi xmlns:a14="http://schemas.microsoft.com/office/drawing/2010/main" val="0"/>
              </a:ext>
            </a:extLst>
          </a:blip>
          <a:srcRect/>
          <a:stretch>
            <a:fillRect/>
          </a:stretch>
        </p:blipFill>
        <p:spPr bwMode="auto">
          <a:xfrm>
            <a:off x="3912423" y="2008681"/>
            <a:ext cx="8068450" cy="4688091"/>
          </a:xfrm>
          <a:prstGeom prst="rect">
            <a:avLst/>
          </a:prstGeom>
          <a:noFill/>
        </p:spPr>
      </p:pic>
      <p:sp>
        <p:nvSpPr>
          <p:cNvPr id="10" name="Oval 9">
            <a:extLst>
              <a:ext uri="{FF2B5EF4-FFF2-40B4-BE49-F238E27FC236}">
                <a16:creationId xmlns:a16="http://schemas.microsoft.com/office/drawing/2014/main" id="{4F16599E-30CB-054C-B7F0-0BCB54B1C3A5}"/>
              </a:ext>
            </a:extLst>
          </p:cNvPr>
          <p:cNvSpPr/>
          <p:nvPr/>
        </p:nvSpPr>
        <p:spPr>
          <a:xfrm>
            <a:off x="1181100" y="4483100"/>
            <a:ext cx="1689100" cy="381000"/>
          </a:xfrm>
          <a:prstGeom prst="ellipse">
            <a:avLst/>
          </a:prstGeom>
          <a:noFill/>
          <a:ln w="57150">
            <a:solidFill>
              <a:srgbClr val="FF0000"/>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effectLst>
                <a:outerShdw blurRad="50800" dist="38100" dir="5400000" algn="t" rotWithShape="0">
                  <a:prstClr val="black">
                    <a:alpha val="44811"/>
                  </a:prstClr>
                </a:outerShdw>
              </a:effectLst>
            </a:endParaRPr>
          </a:p>
        </p:txBody>
      </p:sp>
    </p:spTree>
    <p:extLst>
      <p:ext uri="{BB962C8B-B14F-4D97-AF65-F5344CB8AC3E}">
        <p14:creationId xmlns:p14="http://schemas.microsoft.com/office/powerpoint/2010/main" val="223321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0008D99B-4D67-2C49-A66F-E725AD270485}"/>
              </a:ext>
            </a:extLst>
          </p:cNvPr>
          <p:cNvSpPr>
            <a:spLocks noGrp="1"/>
          </p:cNvSpPr>
          <p:nvPr>
            <p:ph type="body" sz="quarter" idx="12"/>
          </p:nvPr>
        </p:nvSpPr>
        <p:spPr>
          <a:xfrm>
            <a:off x="442912" y="1762723"/>
            <a:ext cx="11306175" cy="425071"/>
          </a:xfrm>
        </p:spPr>
        <p:txBody>
          <a:bodyPr/>
          <a:lstStyle/>
          <a:p>
            <a:pPr lvl="0"/>
            <a:r>
              <a:rPr lang="de-DE" dirty="0"/>
              <a:t>Wie gestalten sich Barrieren im Kontext von Hörschädigung?</a:t>
            </a:r>
          </a:p>
        </p:txBody>
      </p:sp>
      <p:sp>
        <p:nvSpPr>
          <p:cNvPr id="6" name="Foliennummernplatzhalter 5">
            <a:extLst>
              <a:ext uri="{FF2B5EF4-FFF2-40B4-BE49-F238E27FC236}">
                <a16:creationId xmlns:a16="http://schemas.microsoft.com/office/drawing/2014/main" id="{4C753C5A-7DA3-2648-81E2-96D82F8A3D10}"/>
              </a:ext>
            </a:extLst>
          </p:cNvPr>
          <p:cNvSpPr>
            <a:spLocks noGrp="1"/>
          </p:cNvSpPr>
          <p:nvPr>
            <p:ph type="sldNum" sz="quarter" idx="4"/>
          </p:nvPr>
        </p:nvSpPr>
        <p:spPr>
          <a:xfrm>
            <a:off x="11206140" y="6426773"/>
            <a:ext cx="720000" cy="270000"/>
          </a:xfrm>
          <a:prstGeom prst="rect">
            <a:avLst/>
          </a:prstGeom>
        </p:spPr>
        <p:txBody>
          <a:bodyPr vert="horz" lIns="0" tIns="0" rIns="0" bIns="0" rtlCol="0" anchor="t" anchorCtr="0"/>
          <a:lstStyle>
            <a:lvl1pPr algn="l">
              <a:defRPr sz="1200" b="1" i="0" baseline="0">
                <a:solidFill>
                  <a:schemeClr val="tx1"/>
                </a:solidFill>
                <a:latin typeface="Arial" panose="020B0604020202020204" pitchFamily="34" charset="0"/>
              </a:defRPr>
            </a:lvl1pPr>
          </a:lstStyle>
          <a:p>
            <a:pPr algn="l"/>
            <a:fld id="{3889EAAA-2A39-E347-B0AA-909793490C00}" type="slidenum">
              <a:rPr lang="de-DE" smtClean="0"/>
              <a:pPr algn="l"/>
              <a:t>12</a:t>
            </a:fld>
            <a:endParaRPr lang="de-DE" dirty="0"/>
          </a:p>
        </p:txBody>
      </p:sp>
      <p:sp>
        <p:nvSpPr>
          <p:cNvPr id="7" name="Textplatzhalter 12">
            <a:extLst>
              <a:ext uri="{FF2B5EF4-FFF2-40B4-BE49-F238E27FC236}">
                <a16:creationId xmlns:a16="http://schemas.microsoft.com/office/drawing/2014/main" id="{42AC78B8-1083-4644-9D98-98740BD52D4A}"/>
              </a:ext>
            </a:extLst>
          </p:cNvPr>
          <p:cNvSpPr>
            <a:spLocks noGrp="1"/>
          </p:cNvSpPr>
          <p:nvPr>
            <p:ph type="body" sz="quarter" idx="14" hasCustomPrompt="1"/>
          </p:nvPr>
        </p:nvSpPr>
        <p:spPr>
          <a:xfrm>
            <a:off x="2292387" y="441325"/>
            <a:ext cx="7724551" cy="825500"/>
          </a:xfrm>
          <a:prstGeom prst="rect">
            <a:avLst/>
          </a:prstGeom>
        </p:spPr>
        <p:txBody>
          <a:bodyPr lIns="54000" tIns="356400" rIns="54000" bIns="43200" anchor="b" anchorCtr="0"/>
          <a:lstStyle>
            <a:lvl1pPr marL="0" indent="0">
              <a:lnSpc>
                <a:spcPct val="88000"/>
              </a:lnSpc>
              <a:spcBef>
                <a:spcPts val="0"/>
              </a:spcBef>
              <a:buFontTx/>
              <a:buNone/>
              <a:defRPr sz="680" b="1" i="0" cap="all" spc="80" baseline="0"/>
            </a:lvl1pPr>
            <a:lvl2pPr indent="0">
              <a:lnSpc>
                <a:spcPts val="880"/>
              </a:lnSpc>
              <a:buFontTx/>
              <a:buNone/>
              <a:defRPr sz="680" b="1" i="0" cap="all" spc="80" baseline="0"/>
            </a:lvl2pPr>
            <a:lvl3pPr indent="0">
              <a:lnSpc>
                <a:spcPts val="880"/>
              </a:lnSpc>
              <a:buFontTx/>
              <a:buNone/>
              <a:defRPr sz="680" b="1" i="0" cap="all" spc="80" baseline="0"/>
            </a:lvl3pPr>
            <a:lvl4pPr indent="0">
              <a:lnSpc>
                <a:spcPts val="880"/>
              </a:lnSpc>
              <a:buFontTx/>
              <a:buNone/>
              <a:defRPr sz="680" b="1" i="0" cap="all" spc="80" baseline="0"/>
            </a:lvl4pPr>
            <a:lvl5pPr indent="0">
              <a:lnSpc>
                <a:spcPts val="880"/>
              </a:lnSpc>
              <a:buFontTx/>
              <a:buNone/>
              <a:defRPr sz="680" b="1" i="0" cap="all" spc="80" baseline="0"/>
            </a:lvl5pPr>
          </a:lstStyle>
          <a:p>
            <a:pPr marL="0" indent="0">
              <a:lnSpc>
                <a:spcPct val="88000"/>
              </a:lnSpc>
              <a:spcBef>
                <a:spcPts val="0"/>
              </a:spcBef>
              <a:buFontTx/>
              <a:buNone/>
            </a:pPr>
            <a:r>
              <a:rPr lang="de-DE" sz="680" b="1" i="0" baseline="0" dirty="0">
                <a:latin typeface="Arial" panose="020B0604020202020204" pitchFamily="34" charset="0"/>
              </a:rPr>
              <a:t>Barrieren</a:t>
            </a:r>
          </a:p>
        </p:txBody>
      </p:sp>
      <p:pic>
        <p:nvPicPr>
          <p:cNvPr id="10" name="Grafik 9">
            <a:extLst>
              <a:ext uri="{FF2B5EF4-FFF2-40B4-BE49-F238E27FC236}">
                <a16:creationId xmlns:a16="http://schemas.microsoft.com/office/drawing/2014/main" id="{C6D04BAC-4912-9D29-C376-2CAD202184AD}"/>
              </a:ext>
            </a:extLst>
          </p:cNvPr>
          <p:cNvPicPr>
            <a:picLocks noChangeAspect="1"/>
          </p:cNvPicPr>
          <p:nvPr/>
        </p:nvPicPr>
        <p:blipFill>
          <a:blip r:embed="rId2"/>
          <a:stretch>
            <a:fillRect/>
          </a:stretch>
        </p:blipFill>
        <p:spPr>
          <a:xfrm>
            <a:off x="6507126" y="2623990"/>
            <a:ext cx="5382358" cy="3613331"/>
          </a:xfrm>
          <a:prstGeom prst="rect">
            <a:avLst/>
          </a:prstGeom>
        </p:spPr>
      </p:pic>
      <p:sp>
        <p:nvSpPr>
          <p:cNvPr id="11" name="Oval 10">
            <a:extLst>
              <a:ext uri="{FF2B5EF4-FFF2-40B4-BE49-F238E27FC236}">
                <a16:creationId xmlns:a16="http://schemas.microsoft.com/office/drawing/2014/main" id="{1B72BF3D-19BE-22C4-CBAE-9BC5F3AB95EF}"/>
              </a:ext>
            </a:extLst>
          </p:cNvPr>
          <p:cNvSpPr/>
          <p:nvPr/>
        </p:nvSpPr>
        <p:spPr>
          <a:xfrm>
            <a:off x="8653213" y="3763926"/>
            <a:ext cx="1090184" cy="10952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2" name="Grafik 11" descr="Taub">
            <a:extLst>
              <a:ext uri="{FF2B5EF4-FFF2-40B4-BE49-F238E27FC236}">
                <a16:creationId xmlns:a16="http://schemas.microsoft.com/office/drawing/2014/main" id="{D6A87285-3D4D-3FE0-87A6-B11D4F000A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53213" y="3853583"/>
            <a:ext cx="1090184" cy="915892"/>
          </a:xfrm>
          <a:prstGeom prst="rect">
            <a:avLst/>
          </a:prstGeom>
        </p:spPr>
      </p:pic>
      <p:sp>
        <p:nvSpPr>
          <p:cNvPr id="3" name="Textplatzhalter 2">
            <a:extLst>
              <a:ext uri="{FF2B5EF4-FFF2-40B4-BE49-F238E27FC236}">
                <a16:creationId xmlns:a16="http://schemas.microsoft.com/office/drawing/2014/main" id="{6E04D88A-D25C-B942-9193-36D74DC89182}"/>
              </a:ext>
            </a:extLst>
          </p:cNvPr>
          <p:cNvSpPr>
            <a:spLocks noGrp="1"/>
          </p:cNvSpPr>
          <p:nvPr>
            <p:ph type="body" sz="quarter" idx="11"/>
          </p:nvPr>
        </p:nvSpPr>
        <p:spPr>
          <a:xfrm>
            <a:off x="442912" y="2441412"/>
            <a:ext cx="6064214" cy="2787813"/>
          </a:xfrm>
        </p:spPr>
        <p:txBody>
          <a:bodyPr/>
          <a:lstStyle/>
          <a:p>
            <a:pPr marL="0" indent="0">
              <a:lnSpc>
                <a:spcPct val="150000"/>
              </a:lnSpc>
              <a:spcAft>
                <a:spcPts val="0"/>
              </a:spcAft>
              <a:buNone/>
            </a:pPr>
            <a:r>
              <a:rPr lang="de-DE" sz="2000" dirty="0"/>
              <a:t>„</a:t>
            </a:r>
            <a:r>
              <a:rPr lang="de-DE" dirty="0"/>
              <a:t>Wenn man einfach mal das Ausmaß an Krankheiten und Behinderungen sieht, dann denkt man sich erstmal so: </a:t>
            </a:r>
            <a:r>
              <a:rPr lang="de-DE" b="1" dirty="0"/>
              <a:t>Ja</a:t>
            </a:r>
            <a:r>
              <a:rPr lang="de-DE" dirty="0"/>
              <a:t>, ist ja nicht so schlimm. Aber wenn man merkt, es hat ja nicht nur in der Schule Auswirkungen, es hat im Sozialleben Auswirkungen, dann merkt man das erstmal.</a:t>
            </a:r>
          </a:p>
          <a:p>
            <a:pPr marL="0" indent="0">
              <a:lnSpc>
                <a:spcPct val="150000"/>
              </a:lnSpc>
              <a:spcAft>
                <a:spcPts val="0"/>
              </a:spcAft>
              <a:buNone/>
            </a:pPr>
            <a:r>
              <a:rPr lang="de-DE" dirty="0"/>
              <a:t>Ich glaube, die anderen in meiner Klasse wissen gar nicht, was für mich alles zum Problem werden kann“</a:t>
            </a:r>
          </a:p>
          <a:p>
            <a:pPr marL="0" indent="0">
              <a:lnSpc>
                <a:spcPct val="150000"/>
              </a:lnSpc>
              <a:spcAft>
                <a:spcPts val="0"/>
              </a:spcAft>
              <a:buNone/>
            </a:pPr>
            <a:r>
              <a:rPr lang="de-DE" sz="1600" dirty="0"/>
              <a:t>(W15 G, Pos. 302).</a:t>
            </a:r>
          </a:p>
          <a:p>
            <a:pPr marL="0" indent="0">
              <a:buNone/>
            </a:pPr>
            <a:endParaRPr lang="de-DE" dirty="0"/>
          </a:p>
        </p:txBody>
      </p:sp>
      <p:sp>
        <p:nvSpPr>
          <p:cNvPr id="13" name="Textfeld 12">
            <a:extLst>
              <a:ext uri="{FF2B5EF4-FFF2-40B4-BE49-F238E27FC236}">
                <a16:creationId xmlns:a16="http://schemas.microsoft.com/office/drawing/2014/main" id="{9E610787-0AEF-D44D-F52E-B6DB23DC7044}"/>
              </a:ext>
            </a:extLst>
          </p:cNvPr>
          <p:cNvSpPr txBox="1"/>
          <p:nvPr/>
        </p:nvSpPr>
        <p:spPr>
          <a:xfrm>
            <a:off x="6951282" y="6237321"/>
            <a:ext cx="3403861" cy="461665"/>
          </a:xfrm>
          <a:prstGeom prst="rect">
            <a:avLst/>
          </a:prstGeom>
          <a:noFill/>
        </p:spPr>
        <p:txBody>
          <a:bodyPr wrap="square" rtlCol="0">
            <a:spAutoFit/>
          </a:bodyPr>
          <a:lstStyle/>
          <a:p>
            <a:r>
              <a:rPr lang="de-DE" sz="1200" dirty="0">
                <a:solidFill>
                  <a:schemeClr val="accent2">
                    <a:lumMod val="75000"/>
                  </a:schemeClr>
                </a:solidFill>
              </a:rPr>
              <a:t>Quelle: https://bürgin-hörerlebnis.ch/hoeren/der-hoersinn - bearbeitet</a:t>
            </a:r>
          </a:p>
        </p:txBody>
      </p:sp>
    </p:spTree>
    <p:extLst>
      <p:ext uri="{BB962C8B-B14F-4D97-AF65-F5344CB8AC3E}">
        <p14:creationId xmlns:p14="http://schemas.microsoft.com/office/powerpoint/2010/main" val="416786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 7">
            <a:extLst>
              <a:ext uri="{FF2B5EF4-FFF2-40B4-BE49-F238E27FC236}">
                <a16:creationId xmlns:a16="http://schemas.microsoft.com/office/drawing/2014/main" id="{20171E3F-3270-7B44-8658-0979BBF2C432}"/>
              </a:ext>
            </a:extLst>
          </p:cNvPr>
          <p:cNvGraphicFramePr/>
          <p:nvPr>
            <p:extLst>
              <p:ext uri="{D42A27DB-BD31-4B8C-83A1-F6EECF244321}">
                <p14:modId xmlns:p14="http://schemas.microsoft.com/office/powerpoint/2010/main" val="3746201993"/>
              </p:ext>
            </p:extLst>
          </p:nvPr>
        </p:nvGraphicFramePr>
        <p:xfrm>
          <a:off x="265860" y="1089107"/>
          <a:ext cx="11099384" cy="576889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platzhalter 4">
            <a:extLst>
              <a:ext uri="{FF2B5EF4-FFF2-40B4-BE49-F238E27FC236}">
                <a16:creationId xmlns:a16="http://schemas.microsoft.com/office/drawing/2014/main" id="{0008D99B-4D67-2C49-A66F-E725AD270485}"/>
              </a:ext>
            </a:extLst>
          </p:cNvPr>
          <p:cNvSpPr>
            <a:spLocks noGrp="1"/>
          </p:cNvSpPr>
          <p:nvPr>
            <p:ph type="body" sz="quarter" idx="12"/>
          </p:nvPr>
        </p:nvSpPr>
        <p:spPr>
          <a:xfrm>
            <a:off x="501574" y="1702071"/>
            <a:ext cx="11306175" cy="425071"/>
          </a:xfrm>
        </p:spPr>
        <p:txBody>
          <a:bodyPr/>
          <a:lstStyle/>
          <a:p>
            <a:pPr lvl="0"/>
            <a:r>
              <a:rPr lang="de-DE" dirty="0"/>
              <a:t>Barrieren – Jugend</a:t>
            </a:r>
          </a:p>
          <a:p>
            <a:pPr lvl="0"/>
            <a:endParaRPr lang="de-DE" dirty="0"/>
          </a:p>
          <a:p>
            <a:pPr lvl="0"/>
            <a:endParaRPr lang="de-DE" dirty="0"/>
          </a:p>
        </p:txBody>
      </p:sp>
      <p:sp>
        <p:nvSpPr>
          <p:cNvPr id="6" name="Foliennummernplatzhalter 5">
            <a:extLst>
              <a:ext uri="{FF2B5EF4-FFF2-40B4-BE49-F238E27FC236}">
                <a16:creationId xmlns:a16="http://schemas.microsoft.com/office/drawing/2014/main" id="{4C753C5A-7DA3-2648-81E2-96D82F8A3D10}"/>
              </a:ext>
            </a:extLst>
          </p:cNvPr>
          <p:cNvSpPr>
            <a:spLocks noGrp="1"/>
          </p:cNvSpPr>
          <p:nvPr>
            <p:ph type="sldNum" sz="quarter" idx="4"/>
          </p:nvPr>
        </p:nvSpPr>
        <p:spPr>
          <a:xfrm>
            <a:off x="11206140" y="6426773"/>
            <a:ext cx="720000" cy="270000"/>
          </a:xfrm>
          <a:prstGeom prst="rect">
            <a:avLst/>
          </a:prstGeom>
        </p:spPr>
        <p:txBody>
          <a:bodyPr vert="horz" lIns="0" tIns="0" rIns="0" bIns="0" rtlCol="0" anchor="t" anchorCtr="0"/>
          <a:lstStyle>
            <a:lvl1pPr algn="l">
              <a:defRPr sz="1200" b="1" i="0" baseline="0">
                <a:solidFill>
                  <a:schemeClr val="tx1"/>
                </a:solidFill>
                <a:latin typeface="Arial" panose="020B0604020202020204" pitchFamily="34" charset="0"/>
              </a:defRPr>
            </a:lvl1pPr>
          </a:lstStyle>
          <a:p>
            <a:pPr algn="l"/>
            <a:fld id="{3889EAAA-2A39-E347-B0AA-909793490C00}" type="slidenum">
              <a:rPr lang="de-DE" smtClean="0"/>
              <a:pPr algn="l"/>
              <a:t>13</a:t>
            </a:fld>
            <a:endParaRPr lang="de-DE" dirty="0"/>
          </a:p>
        </p:txBody>
      </p:sp>
      <p:sp>
        <p:nvSpPr>
          <p:cNvPr id="7" name="Textplatzhalter 12">
            <a:extLst>
              <a:ext uri="{FF2B5EF4-FFF2-40B4-BE49-F238E27FC236}">
                <a16:creationId xmlns:a16="http://schemas.microsoft.com/office/drawing/2014/main" id="{42AC78B8-1083-4644-9D98-98740BD52D4A}"/>
              </a:ext>
            </a:extLst>
          </p:cNvPr>
          <p:cNvSpPr>
            <a:spLocks noGrp="1"/>
          </p:cNvSpPr>
          <p:nvPr>
            <p:ph type="body" sz="quarter" idx="14" hasCustomPrompt="1"/>
          </p:nvPr>
        </p:nvSpPr>
        <p:spPr>
          <a:xfrm>
            <a:off x="2292387" y="441325"/>
            <a:ext cx="7724551" cy="825500"/>
          </a:xfrm>
          <a:prstGeom prst="rect">
            <a:avLst/>
          </a:prstGeom>
        </p:spPr>
        <p:txBody>
          <a:bodyPr lIns="54000" tIns="356400" rIns="54000" bIns="43200" anchor="b" anchorCtr="0"/>
          <a:lstStyle>
            <a:lvl1pPr marL="0" indent="0">
              <a:lnSpc>
                <a:spcPct val="88000"/>
              </a:lnSpc>
              <a:spcBef>
                <a:spcPts val="0"/>
              </a:spcBef>
              <a:buFontTx/>
              <a:buNone/>
              <a:defRPr sz="680" b="1" i="0" cap="all" spc="80" baseline="0"/>
            </a:lvl1pPr>
            <a:lvl2pPr indent="0">
              <a:lnSpc>
                <a:spcPts val="880"/>
              </a:lnSpc>
              <a:buFontTx/>
              <a:buNone/>
              <a:defRPr sz="680" b="1" i="0" cap="all" spc="80" baseline="0"/>
            </a:lvl2pPr>
            <a:lvl3pPr indent="0">
              <a:lnSpc>
                <a:spcPts val="880"/>
              </a:lnSpc>
              <a:buFontTx/>
              <a:buNone/>
              <a:defRPr sz="680" b="1" i="0" cap="all" spc="80" baseline="0"/>
            </a:lvl3pPr>
            <a:lvl4pPr indent="0">
              <a:lnSpc>
                <a:spcPts val="880"/>
              </a:lnSpc>
              <a:buFontTx/>
              <a:buNone/>
              <a:defRPr sz="680" b="1" i="0" cap="all" spc="80" baseline="0"/>
            </a:lvl4pPr>
            <a:lvl5pPr indent="0">
              <a:lnSpc>
                <a:spcPts val="880"/>
              </a:lnSpc>
              <a:buFontTx/>
              <a:buNone/>
              <a:defRPr sz="680" b="1" i="0" cap="all" spc="80" baseline="0"/>
            </a:lvl5pPr>
          </a:lstStyle>
          <a:p>
            <a:pPr marL="0" indent="0">
              <a:lnSpc>
                <a:spcPct val="88000"/>
              </a:lnSpc>
              <a:spcBef>
                <a:spcPts val="0"/>
              </a:spcBef>
              <a:buFontTx/>
              <a:buNone/>
            </a:pPr>
            <a:r>
              <a:rPr lang="de-DE" sz="680" b="1" i="0" baseline="0" dirty="0">
                <a:latin typeface="Arial" panose="020B0604020202020204" pitchFamily="34" charset="0"/>
              </a:rPr>
              <a:t>Barrieren</a:t>
            </a:r>
          </a:p>
        </p:txBody>
      </p:sp>
    </p:spTree>
    <p:extLst>
      <p:ext uri="{BB962C8B-B14F-4D97-AF65-F5344CB8AC3E}">
        <p14:creationId xmlns:p14="http://schemas.microsoft.com/office/powerpoint/2010/main" val="3691881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D68CEC2-623A-5248-A252-32730BC64A88}"/>
              </a:ext>
            </a:extLst>
          </p:cNvPr>
          <p:cNvSpPr>
            <a:spLocks noGrp="1"/>
          </p:cNvSpPr>
          <p:nvPr>
            <p:ph type="body" sz="quarter" idx="13"/>
          </p:nvPr>
        </p:nvSpPr>
        <p:spPr>
          <a:xfrm>
            <a:off x="446400" y="2160000"/>
            <a:ext cx="7200000" cy="2075116"/>
          </a:xfrm>
        </p:spPr>
        <p:txBody>
          <a:bodyPr/>
          <a:lstStyle/>
          <a:p>
            <a:r>
              <a:rPr lang="de-DE" altLang="de-DE" dirty="0">
                <a:solidFill>
                  <a:srgbClr val="2C854D"/>
                </a:solidFill>
              </a:rPr>
              <a:t>Auswirkung von Hörschädigung</a:t>
            </a:r>
          </a:p>
        </p:txBody>
      </p:sp>
    </p:spTree>
    <p:extLst>
      <p:ext uri="{BB962C8B-B14F-4D97-AF65-F5344CB8AC3E}">
        <p14:creationId xmlns:p14="http://schemas.microsoft.com/office/powerpoint/2010/main" val="2208737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0008D99B-4D67-2C49-A66F-E725AD270485}"/>
              </a:ext>
            </a:extLst>
          </p:cNvPr>
          <p:cNvSpPr>
            <a:spLocks noGrp="1"/>
          </p:cNvSpPr>
          <p:nvPr>
            <p:ph type="body" sz="quarter" idx="12"/>
          </p:nvPr>
        </p:nvSpPr>
        <p:spPr>
          <a:xfrm>
            <a:off x="442798" y="1735509"/>
            <a:ext cx="11306175" cy="825500"/>
          </a:xfrm>
        </p:spPr>
        <p:txBody>
          <a:bodyPr/>
          <a:lstStyle/>
          <a:p>
            <a:r>
              <a:rPr lang="de-DE" altLang="de-DE" sz="2400" dirty="0" err="1"/>
              <a:t>Subcodes</a:t>
            </a:r>
            <a:r>
              <a:rPr lang="de-DE" altLang="de-DE" sz="2400" dirty="0"/>
              <a:t> zweiter Ordnung nach Datenanalyse</a:t>
            </a:r>
          </a:p>
          <a:p>
            <a:pPr marL="342900" indent="-342900">
              <a:buFont typeface="Arial" panose="020B0604020202020204" pitchFamily="34" charset="0"/>
              <a:buChar char="•"/>
            </a:pPr>
            <a:r>
              <a:rPr lang="de-DE" altLang="de-DE" sz="2400" dirty="0"/>
              <a:t>Auswirkung von Hörschädigung</a:t>
            </a:r>
          </a:p>
          <a:p>
            <a:pPr lvl="0"/>
            <a:endParaRPr lang="de-DE" dirty="0"/>
          </a:p>
        </p:txBody>
      </p:sp>
      <p:sp>
        <p:nvSpPr>
          <p:cNvPr id="6" name="Foliennummernplatzhalter 5">
            <a:extLst>
              <a:ext uri="{FF2B5EF4-FFF2-40B4-BE49-F238E27FC236}">
                <a16:creationId xmlns:a16="http://schemas.microsoft.com/office/drawing/2014/main" id="{4C753C5A-7DA3-2648-81E2-96D82F8A3D10}"/>
              </a:ext>
            </a:extLst>
          </p:cNvPr>
          <p:cNvSpPr>
            <a:spLocks noGrp="1"/>
          </p:cNvSpPr>
          <p:nvPr>
            <p:ph type="sldNum" sz="quarter" idx="4"/>
          </p:nvPr>
        </p:nvSpPr>
        <p:spPr>
          <a:xfrm>
            <a:off x="11206140" y="6426773"/>
            <a:ext cx="720000" cy="270000"/>
          </a:xfrm>
          <a:prstGeom prst="rect">
            <a:avLst/>
          </a:prstGeom>
        </p:spPr>
        <p:txBody>
          <a:bodyPr vert="horz" lIns="0" tIns="0" rIns="0" bIns="0" rtlCol="0" anchor="t" anchorCtr="0"/>
          <a:lstStyle>
            <a:lvl1pPr algn="l">
              <a:defRPr sz="1200" b="1" i="0" baseline="0">
                <a:solidFill>
                  <a:schemeClr val="tx1"/>
                </a:solidFill>
                <a:latin typeface="Arial" panose="020B0604020202020204" pitchFamily="34" charset="0"/>
              </a:defRPr>
            </a:lvl1pPr>
          </a:lstStyle>
          <a:p>
            <a:pPr algn="l"/>
            <a:fld id="{3889EAAA-2A39-E347-B0AA-909793490C00}" type="slidenum">
              <a:rPr lang="de-DE" smtClean="0"/>
              <a:pPr algn="l"/>
              <a:t>15</a:t>
            </a:fld>
            <a:endParaRPr lang="de-DE" dirty="0"/>
          </a:p>
        </p:txBody>
      </p:sp>
      <p:sp>
        <p:nvSpPr>
          <p:cNvPr id="7" name="Textplatzhalter 12">
            <a:extLst>
              <a:ext uri="{FF2B5EF4-FFF2-40B4-BE49-F238E27FC236}">
                <a16:creationId xmlns:a16="http://schemas.microsoft.com/office/drawing/2014/main" id="{42AC78B8-1083-4644-9D98-98740BD52D4A}"/>
              </a:ext>
            </a:extLst>
          </p:cNvPr>
          <p:cNvSpPr>
            <a:spLocks noGrp="1"/>
          </p:cNvSpPr>
          <p:nvPr>
            <p:ph type="body" sz="quarter" idx="14" hasCustomPrompt="1"/>
          </p:nvPr>
        </p:nvSpPr>
        <p:spPr>
          <a:xfrm>
            <a:off x="2292387" y="441325"/>
            <a:ext cx="7724551" cy="825500"/>
          </a:xfrm>
          <a:prstGeom prst="rect">
            <a:avLst/>
          </a:prstGeom>
        </p:spPr>
        <p:txBody>
          <a:bodyPr lIns="54000" tIns="356400" rIns="54000" bIns="43200" anchor="b" anchorCtr="0"/>
          <a:lstStyle>
            <a:lvl1pPr marL="0" indent="0">
              <a:lnSpc>
                <a:spcPct val="88000"/>
              </a:lnSpc>
              <a:spcBef>
                <a:spcPts val="0"/>
              </a:spcBef>
              <a:buFontTx/>
              <a:buNone/>
              <a:defRPr sz="680" b="1" i="0" cap="all" spc="80" baseline="0"/>
            </a:lvl1pPr>
            <a:lvl2pPr indent="0">
              <a:lnSpc>
                <a:spcPts val="880"/>
              </a:lnSpc>
              <a:buFontTx/>
              <a:buNone/>
              <a:defRPr sz="680" b="1" i="0" cap="all" spc="80" baseline="0"/>
            </a:lvl2pPr>
            <a:lvl3pPr indent="0">
              <a:lnSpc>
                <a:spcPts val="880"/>
              </a:lnSpc>
              <a:buFontTx/>
              <a:buNone/>
              <a:defRPr sz="680" b="1" i="0" cap="all" spc="80" baseline="0"/>
            </a:lvl3pPr>
            <a:lvl4pPr indent="0">
              <a:lnSpc>
                <a:spcPts val="880"/>
              </a:lnSpc>
              <a:buFontTx/>
              <a:buNone/>
              <a:defRPr sz="680" b="1" i="0" cap="all" spc="80" baseline="0"/>
            </a:lvl4pPr>
            <a:lvl5pPr indent="0">
              <a:lnSpc>
                <a:spcPts val="880"/>
              </a:lnSpc>
              <a:buFontTx/>
              <a:buNone/>
              <a:defRPr sz="680" b="1" i="0" cap="all" spc="80" baseline="0"/>
            </a:lvl5pPr>
          </a:lstStyle>
          <a:p>
            <a:pPr marL="0" indent="0">
              <a:lnSpc>
                <a:spcPct val="88000"/>
              </a:lnSpc>
              <a:spcBef>
                <a:spcPts val="0"/>
              </a:spcBef>
              <a:buFontTx/>
              <a:buNone/>
            </a:pPr>
            <a:r>
              <a:rPr lang="de-DE" sz="680" b="1" i="0" baseline="0" dirty="0">
                <a:latin typeface="Arial" panose="020B0604020202020204" pitchFamily="34" charset="0"/>
              </a:rPr>
              <a:t>Qualitativer Teil</a:t>
            </a:r>
          </a:p>
        </p:txBody>
      </p:sp>
      <p:sp>
        <p:nvSpPr>
          <p:cNvPr id="3" name="Textplatzhalter 2">
            <a:extLst>
              <a:ext uri="{FF2B5EF4-FFF2-40B4-BE49-F238E27FC236}">
                <a16:creationId xmlns:a16="http://schemas.microsoft.com/office/drawing/2014/main" id="{6E04D88A-D25C-B942-9193-36D74DC89182}"/>
              </a:ext>
            </a:extLst>
          </p:cNvPr>
          <p:cNvSpPr>
            <a:spLocks noGrp="1"/>
          </p:cNvSpPr>
          <p:nvPr>
            <p:ph type="body" sz="quarter" idx="11"/>
          </p:nvPr>
        </p:nvSpPr>
        <p:spPr>
          <a:xfrm>
            <a:off x="442800" y="2348216"/>
            <a:ext cx="10080000" cy="2624838"/>
          </a:xfrm>
        </p:spPr>
        <p:txBody>
          <a:bodyPr/>
          <a:lstStyle/>
          <a:p>
            <a:pPr marL="0" indent="0">
              <a:buClr>
                <a:schemeClr val="tx2"/>
              </a:buClr>
              <a:buNone/>
            </a:pPr>
            <a:endParaRPr lang="de-DE" sz="1800" dirty="0"/>
          </a:p>
          <a:p>
            <a:pPr lvl="0"/>
            <a:r>
              <a:rPr lang="de-DE" dirty="0"/>
              <a:t>Ruhebedürfnis</a:t>
            </a:r>
          </a:p>
          <a:p>
            <a:pPr lvl="0"/>
            <a:r>
              <a:rPr lang="de-DE" dirty="0"/>
              <a:t>verminderte Teilhabe</a:t>
            </a:r>
          </a:p>
          <a:p>
            <a:pPr lvl="0"/>
            <a:r>
              <a:rPr lang="de-DE" dirty="0"/>
              <a:t>Kommunikation: Verlust von Inhalt</a:t>
            </a:r>
          </a:p>
          <a:p>
            <a:pPr lvl="0"/>
            <a:r>
              <a:rPr lang="de-DE" dirty="0"/>
              <a:t>körperliche Symptome</a:t>
            </a:r>
          </a:p>
          <a:p>
            <a:pPr lvl="0"/>
            <a:r>
              <a:rPr lang="de-DE" dirty="0"/>
              <a:t>Müdigkeit/Erschöpfung</a:t>
            </a:r>
          </a:p>
          <a:p>
            <a:pPr lvl="0"/>
            <a:r>
              <a:rPr lang="de-DE" dirty="0"/>
              <a:t>psychische Belastung</a:t>
            </a:r>
          </a:p>
          <a:p>
            <a:pPr marL="0" indent="0">
              <a:buClr>
                <a:schemeClr val="tx2"/>
              </a:buClr>
              <a:buNone/>
            </a:pPr>
            <a:endParaRPr lang="de-DE" sz="1800" dirty="0"/>
          </a:p>
          <a:p>
            <a:endParaRPr lang="de-DE" dirty="0"/>
          </a:p>
        </p:txBody>
      </p:sp>
    </p:spTree>
    <p:extLst>
      <p:ext uri="{BB962C8B-B14F-4D97-AF65-F5344CB8AC3E}">
        <p14:creationId xmlns:p14="http://schemas.microsoft.com/office/powerpoint/2010/main" val="315688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0008D99B-4D67-2C49-A66F-E725AD270485}"/>
              </a:ext>
            </a:extLst>
          </p:cNvPr>
          <p:cNvSpPr>
            <a:spLocks noGrp="1"/>
          </p:cNvSpPr>
          <p:nvPr>
            <p:ph type="body" sz="quarter" idx="12"/>
          </p:nvPr>
        </p:nvSpPr>
        <p:spPr>
          <a:xfrm>
            <a:off x="442798" y="1935466"/>
            <a:ext cx="11306175" cy="825500"/>
          </a:xfrm>
        </p:spPr>
        <p:txBody>
          <a:bodyPr/>
          <a:lstStyle/>
          <a:p>
            <a:r>
              <a:rPr lang="de-DE" altLang="de-DE" sz="2400" dirty="0"/>
              <a:t>Ein ausgeprägtes Ruhebedürfnis wird erkennbar</a:t>
            </a:r>
          </a:p>
          <a:p>
            <a:pPr lvl="0"/>
            <a:endParaRPr lang="de-DE" dirty="0"/>
          </a:p>
        </p:txBody>
      </p:sp>
      <p:sp>
        <p:nvSpPr>
          <p:cNvPr id="6" name="Foliennummernplatzhalter 5">
            <a:extLst>
              <a:ext uri="{FF2B5EF4-FFF2-40B4-BE49-F238E27FC236}">
                <a16:creationId xmlns:a16="http://schemas.microsoft.com/office/drawing/2014/main" id="{4C753C5A-7DA3-2648-81E2-96D82F8A3D10}"/>
              </a:ext>
            </a:extLst>
          </p:cNvPr>
          <p:cNvSpPr>
            <a:spLocks noGrp="1"/>
          </p:cNvSpPr>
          <p:nvPr>
            <p:ph type="sldNum" sz="quarter" idx="4"/>
          </p:nvPr>
        </p:nvSpPr>
        <p:spPr>
          <a:xfrm>
            <a:off x="11206140" y="6426773"/>
            <a:ext cx="720000" cy="270000"/>
          </a:xfrm>
          <a:prstGeom prst="rect">
            <a:avLst/>
          </a:prstGeom>
        </p:spPr>
        <p:txBody>
          <a:bodyPr vert="horz" lIns="0" tIns="0" rIns="0" bIns="0" rtlCol="0" anchor="t" anchorCtr="0"/>
          <a:lstStyle>
            <a:lvl1pPr algn="l">
              <a:defRPr sz="1200" b="1" i="0" baseline="0">
                <a:solidFill>
                  <a:schemeClr val="tx1"/>
                </a:solidFill>
                <a:latin typeface="Arial" panose="020B0604020202020204" pitchFamily="34" charset="0"/>
              </a:defRPr>
            </a:lvl1pPr>
          </a:lstStyle>
          <a:p>
            <a:pPr algn="l"/>
            <a:fld id="{3889EAAA-2A39-E347-B0AA-909793490C00}" type="slidenum">
              <a:rPr lang="de-DE" smtClean="0"/>
              <a:pPr algn="l"/>
              <a:t>16</a:t>
            </a:fld>
            <a:endParaRPr lang="de-DE" dirty="0"/>
          </a:p>
        </p:txBody>
      </p:sp>
      <p:sp>
        <p:nvSpPr>
          <p:cNvPr id="7" name="Textplatzhalter 12">
            <a:extLst>
              <a:ext uri="{FF2B5EF4-FFF2-40B4-BE49-F238E27FC236}">
                <a16:creationId xmlns:a16="http://schemas.microsoft.com/office/drawing/2014/main" id="{42AC78B8-1083-4644-9D98-98740BD52D4A}"/>
              </a:ext>
            </a:extLst>
          </p:cNvPr>
          <p:cNvSpPr>
            <a:spLocks noGrp="1"/>
          </p:cNvSpPr>
          <p:nvPr>
            <p:ph type="body" sz="quarter" idx="14" hasCustomPrompt="1"/>
          </p:nvPr>
        </p:nvSpPr>
        <p:spPr>
          <a:xfrm>
            <a:off x="2292387" y="441325"/>
            <a:ext cx="7724551" cy="825500"/>
          </a:xfrm>
          <a:prstGeom prst="rect">
            <a:avLst/>
          </a:prstGeom>
        </p:spPr>
        <p:txBody>
          <a:bodyPr lIns="54000" tIns="356400" rIns="54000" bIns="43200" anchor="b" anchorCtr="0"/>
          <a:lstStyle>
            <a:lvl1pPr marL="0" indent="0">
              <a:lnSpc>
                <a:spcPct val="88000"/>
              </a:lnSpc>
              <a:spcBef>
                <a:spcPts val="0"/>
              </a:spcBef>
              <a:buFontTx/>
              <a:buNone/>
              <a:defRPr sz="680" b="1" i="0" cap="all" spc="80" baseline="0"/>
            </a:lvl1pPr>
            <a:lvl2pPr indent="0">
              <a:lnSpc>
                <a:spcPts val="880"/>
              </a:lnSpc>
              <a:buFontTx/>
              <a:buNone/>
              <a:defRPr sz="680" b="1" i="0" cap="all" spc="80" baseline="0"/>
            </a:lvl2pPr>
            <a:lvl3pPr indent="0">
              <a:lnSpc>
                <a:spcPts val="880"/>
              </a:lnSpc>
              <a:buFontTx/>
              <a:buNone/>
              <a:defRPr sz="680" b="1" i="0" cap="all" spc="80" baseline="0"/>
            </a:lvl3pPr>
            <a:lvl4pPr indent="0">
              <a:lnSpc>
                <a:spcPts val="880"/>
              </a:lnSpc>
              <a:buFontTx/>
              <a:buNone/>
              <a:defRPr sz="680" b="1" i="0" cap="all" spc="80" baseline="0"/>
            </a:lvl4pPr>
            <a:lvl5pPr indent="0">
              <a:lnSpc>
                <a:spcPts val="880"/>
              </a:lnSpc>
              <a:buFontTx/>
              <a:buNone/>
              <a:defRPr sz="680" b="1" i="0" cap="all" spc="80" baseline="0"/>
            </a:lvl5pPr>
          </a:lstStyle>
          <a:p>
            <a:pPr marL="0" indent="0">
              <a:lnSpc>
                <a:spcPct val="88000"/>
              </a:lnSpc>
              <a:spcBef>
                <a:spcPts val="0"/>
              </a:spcBef>
              <a:buFontTx/>
              <a:buNone/>
            </a:pPr>
            <a:r>
              <a:rPr lang="de-DE" sz="680" b="1" i="0" baseline="0" dirty="0" err="1">
                <a:latin typeface="Arial" panose="020B0604020202020204" pitchFamily="34" charset="0"/>
              </a:rPr>
              <a:t>auSwirkung</a:t>
            </a:r>
            <a:r>
              <a:rPr lang="de-DE" sz="680" b="1" i="0" baseline="0" dirty="0">
                <a:latin typeface="Arial" panose="020B0604020202020204" pitchFamily="34" charset="0"/>
              </a:rPr>
              <a:t> von Hörschädigung</a:t>
            </a:r>
          </a:p>
        </p:txBody>
      </p:sp>
      <p:sp>
        <p:nvSpPr>
          <p:cNvPr id="3" name="Textplatzhalter 2">
            <a:extLst>
              <a:ext uri="{FF2B5EF4-FFF2-40B4-BE49-F238E27FC236}">
                <a16:creationId xmlns:a16="http://schemas.microsoft.com/office/drawing/2014/main" id="{6E04D88A-D25C-B942-9193-36D74DC89182}"/>
              </a:ext>
            </a:extLst>
          </p:cNvPr>
          <p:cNvSpPr>
            <a:spLocks noGrp="1"/>
          </p:cNvSpPr>
          <p:nvPr>
            <p:ph type="body" sz="quarter" idx="11"/>
          </p:nvPr>
        </p:nvSpPr>
        <p:spPr>
          <a:xfrm>
            <a:off x="442798" y="2514471"/>
            <a:ext cx="8728911" cy="3582684"/>
          </a:xfrm>
        </p:spPr>
        <p:txBody>
          <a:bodyPr/>
          <a:lstStyle/>
          <a:p>
            <a:pPr marL="0" indent="0">
              <a:lnSpc>
                <a:spcPct val="150000"/>
              </a:lnSpc>
              <a:spcAft>
                <a:spcPts val="0"/>
              </a:spcAft>
              <a:buClr>
                <a:schemeClr val="tx2"/>
              </a:buClr>
              <a:buNone/>
            </a:pPr>
            <a:r>
              <a:rPr lang="de-DE" dirty="0"/>
              <a:t>„Sie will ihre Ruhe haben. [...] und diese Rückzugszeit hat sie schon immer gebraucht. (2) Und ich denke, dass das wirklich auch (.) vom Hören her, dass man irgendwann die Schnauze voll hat. Dass man nicht mehr mitkommt“ </a:t>
            </a:r>
          </a:p>
          <a:p>
            <a:pPr marL="0" indent="0">
              <a:lnSpc>
                <a:spcPct val="150000"/>
              </a:lnSpc>
              <a:spcAft>
                <a:spcPts val="0"/>
              </a:spcAft>
              <a:buClr>
                <a:schemeClr val="tx2"/>
              </a:buClr>
              <a:buNone/>
            </a:pPr>
            <a:r>
              <a:rPr lang="de-DE" sz="1600" dirty="0"/>
              <a:t>(MU 14/18, Pos. 18).</a:t>
            </a:r>
          </a:p>
          <a:p>
            <a:pPr marL="0" indent="0">
              <a:buClr>
                <a:schemeClr val="tx2"/>
              </a:buClr>
              <a:buNone/>
            </a:pPr>
            <a:endParaRPr lang="de-DE" sz="1800" dirty="0"/>
          </a:p>
          <a:p>
            <a:endParaRPr lang="de-DE" dirty="0"/>
          </a:p>
        </p:txBody>
      </p:sp>
      <p:sp>
        <p:nvSpPr>
          <p:cNvPr id="9" name="Textplatzhalter 4">
            <a:extLst>
              <a:ext uri="{FF2B5EF4-FFF2-40B4-BE49-F238E27FC236}">
                <a16:creationId xmlns:a16="http://schemas.microsoft.com/office/drawing/2014/main" id="{38C160A6-FC80-4842-943F-36FA51378E47}"/>
              </a:ext>
            </a:extLst>
          </p:cNvPr>
          <p:cNvSpPr txBox="1">
            <a:spLocks/>
          </p:cNvSpPr>
          <p:nvPr/>
        </p:nvSpPr>
        <p:spPr>
          <a:xfrm>
            <a:off x="442799" y="5441738"/>
            <a:ext cx="11306175" cy="825500"/>
          </a:xfrm>
          <a:prstGeom prst="rect">
            <a:avLst/>
          </a:prstGeom>
        </p:spPr>
        <p:txBody>
          <a:bodyPr lIns="0" tIns="0" rIns="0" bIns="0"/>
          <a:lstStyle>
            <a:lvl1pPr marL="0" indent="0" algn="l" defTabSz="815557" rtl="0" eaLnBrk="1" latinLnBrk="0" hangingPunct="1">
              <a:lnSpc>
                <a:spcPts val="2640"/>
              </a:lnSpc>
              <a:spcBef>
                <a:spcPts val="0"/>
              </a:spcBef>
              <a:buFontTx/>
              <a:buNone/>
              <a:defRPr sz="2200" b="1" i="0" kern="1200" baseline="0">
                <a:solidFill>
                  <a:schemeClr val="tx1"/>
                </a:solidFill>
                <a:latin typeface="Arial" panose="020B0604020202020204" pitchFamily="34" charset="0"/>
                <a:ea typeface="+mn-ea"/>
                <a:cs typeface="+mn-cs"/>
              </a:defRPr>
            </a:lvl1pPr>
            <a:lvl2pPr marL="611668" indent="-203890" algn="l" defTabSz="815557" rtl="0" eaLnBrk="1" latinLnBrk="0" hangingPunct="1">
              <a:lnSpc>
                <a:spcPct val="90000"/>
              </a:lnSpc>
              <a:spcBef>
                <a:spcPts val="446"/>
              </a:spcBef>
              <a:buFontTx/>
              <a:buNone/>
              <a:defRPr sz="2141" kern="1200">
                <a:solidFill>
                  <a:schemeClr val="tx1"/>
                </a:solidFill>
                <a:latin typeface="+mn-lt"/>
                <a:ea typeface="+mn-ea"/>
                <a:cs typeface="+mn-cs"/>
              </a:defRPr>
            </a:lvl2pPr>
            <a:lvl3pPr marL="1019447" indent="-203890" algn="l" defTabSz="815557" rtl="0" eaLnBrk="1" latinLnBrk="0" hangingPunct="1">
              <a:lnSpc>
                <a:spcPct val="90000"/>
              </a:lnSpc>
              <a:spcBef>
                <a:spcPts val="446"/>
              </a:spcBef>
              <a:buFontTx/>
              <a:buNone/>
              <a:defRPr sz="1784" kern="1200">
                <a:solidFill>
                  <a:schemeClr val="tx1"/>
                </a:solidFill>
                <a:latin typeface="+mn-lt"/>
                <a:ea typeface="+mn-ea"/>
                <a:cs typeface="+mn-cs"/>
              </a:defRPr>
            </a:lvl3pPr>
            <a:lvl4pPr marL="1427225" indent="-203890" algn="l" defTabSz="815557" rtl="0" eaLnBrk="1" latinLnBrk="0" hangingPunct="1">
              <a:lnSpc>
                <a:spcPct val="90000"/>
              </a:lnSpc>
              <a:spcBef>
                <a:spcPts val="446"/>
              </a:spcBef>
              <a:buFontTx/>
              <a:buNone/>
              <a:defRPr sz="1605" kern="1200">
                <a:solidFill>
                  <a:schemeClr val="tx1"/>
                </a:solidFill>
                <a:latin typeface="+mn-lt"/>
                <a:ea typeface="+mn-ea"/>
                <a:cs typeface="+mn-cs"/>
              </a:defRPr>
            </a:lvl4pPr>
            <a:lvl5pPr marL="1835003" indent="-203890" algn="l" defTabSz="815557" rtl="0" eaLnBrk="1" latinLnBrk="0" hangingPunct="1">
              <a:lnSpc>
                <a:spcPct val="90000"/>
              </a:lnSpc>
              <a:spcBef>
                <a:spcPts val="446"/>
              </a:spcBef>
              <a:buFontTx/>
              <a:buNone/>
              <a:defRPr sz="1605" kern="1200">
                <a:solidFill>
                  <a:schemeClr val="tx1"/>
                </a:solidFill>
                <a:latin typeface="+mn-lt"/>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a:lstStyle>
          <a:p>
            <a:endParaRPr lang="de-DE" dirty="0"/>
          </a:p>
        </p:txBody>
      </p:sp>
    </p:spTree>
    <p:extLst>
      <p:ext uri="{BB962C8B-B14F-4D97-AF65-F5344CB8AC3E}">
        <p14:creationId xmlns:p14="http://schemas.microsoft.com/office/powerpoint/2010/main" val="364199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0008D99B-4D67-2C49-A66F-E725AD270485}"/>
              </a:ext>
            </a:extLst>
          </p:cNvPr>
          <p:cNvSpPr>
            <a:spLocks noGrp="1"/>
          </p:cNvSpPr>
          <p:nvPr>
            <p:ph type="body" sz="quarter" idx="12"/>
          </p:nvPr>
        </p:nvSpPr>
        <p:spPr>
          <a:xfrm>
            <a:off x="442799" y="2040720"/>
            <a:ext cx="11306175" cy="825500"/>
          </a:xfrm>
        </p:spPr>
        <p:txBody>
          <a:bodyPr/>
          <a:lstStyle/>
          <a:p>
            <a:r>
              <a:rPr lang="de-DE" altLang="de-DE" sz="2400" dirty="0"/>
              <a:t>In Abgrenzung zu Müdigkeit oder Erschöpfung</a:t>
            </a:r>
          </a:p>
          <a:p>
            <a:pPr lvl="0"/>
            <a:endParaRPr lang="de-DE" dirty="0"/>
          </a:p>
        </p:txBody>
      </p:sp>
      <p:sp>
        <p:nvSpPr>
          <p:cNvPr id="6" name="Foliennummernplatzhalter 5">
            <a:extLst>
              <a:ext uri="{FF2B5EF4-FFF2-40B4-BE49-F238E27FC236}">
                <a16:creationId xmlns:a16="http://schemas.microsoft.com/office/drawing/2014/main" id="{4C753C5A-7DA3-2648-81E2-96D82F8A3D10}"/>
              </a:ext>
            </a:extLst>
          </p:cNvPr>
          <p:cNvSpPr>
            <a:spLocks noGrp="1"/>
          </p:cNvSpPr>
          <p:nvPr>
            <p:ph type="sldNum" sz="quarter" idx="4"/>
          </p:nvPr>
        </p:nvSpPr>
        <p:spPr>
          <a:xfrm>
            <a:off x="11206140" y="6426773"/>
            <a:ext cx="720000" cy="270000"/>
          </a:xfrm>
          <a:prstGeom prst="rect">
            <a:avLst/>
          </a:prstGeom>
        </p:spPr>
        <p:txBody>
          <a:bodyPr vert="horz" lIns="0" tIns="0" rIns="0" bIns="0" rtlCol="0" anchor="t" anchorCtr="0"/>
          <a:lstStyle>
            <a:lvl1pPr algn="l">
              <a:defRPr sz="1200" b="1" i="0" baseline="0">
                <a:solidFill>
                  <a:schemeClr val="tx1"/>
                </a:solidFill>
                <a:latin typeface="Arial" panose="020B0604020202020204" pitchFamily="34" charset="0"/>
              </a:defRPr>
            </a:lvl1pPr>
          </a:lstStyle>
          <a:p>
            <a:pPr algn="l"/>
            <a:fld id="{3889EAAA-2A39-E347-B0AA-909793490C00}" type="slidenum">
              <a:rPr lang="de-DE" smtClean="0"/>
              <a:pPr algn="l"/>
              <a:t>17</a:t>
            </a:fld>
            <a:endParaRPr lang="de-DE" dirty="0"/>
          </a:p>
        </p:txBody>
      </p:sp>
      <p:sp>
        <p:nvSpPr>
          <p:cNvPr id="7" name="Textplatzhalter 12">
            <a:extLst>
              <a:ext uri="{FF2B5EF4-FFF2-40B4-BE49-F238E27FC236}">
                <a16:creationId xmlns:a16="http://schemas.microsoft.com/office/drawing/2014/main" id="{42AC78B8-1083-4644-9D98-98740BD52D4A}"/>
              </a:ext>
            </a:extLst>
          </p:cNvPr>
          <p:cNvSpPr>
            <a:spLocks noGrp="1"/>
          </p:cNvSpPr>
          <p:nvPr>
            <p:ph type="body" sz="quarter" idx="14" hasCustomPrompt="1"/>
          </p:nvPr>
        </p:nvSpPr>
        <p:spPr>
          <a:xfrm>
            <a:off x="2292387" y="441325"/>
            <a:ext cx="7724551" cy="825500"/>
          </a:xfrm>
          <a:prstGeom prst="rect">
            <a:avLst/>
          </a:prstGeom>
        </p:spPr>
        <p:txBody>
          <a:bodyPr lIns="54000" tIns="356400" rIns="54000" bIns="43200" anchor="b" anchorCtr="0"/>
          <a:lstStyle>
            <a:lvl1pPr marL="0" indent="0">
              <a:lnSpc>
                <a:spcPct val="88000"/>
              </a:lnSpc>
              <a:spcBef>
                <a:spcPts val="0"/>
              </a:spcBef>
              <a:buFontTx/>
              <a:buNone/>
              <a:defRPr sz="680" b="1" i="0" cap="all" spc="80" baseline="0"/>
            </a:lvl1pPr>
            <a:lvl2pPr indent="0">
              <a:lnSpc>
                <a:spcPts val="880"/>
              </a:lnSpc>
              <a:buFontTx/>
              <a:buNone/>
              <a:defRPr sz="680" b="1" i="0" cap="all" spc="80" baseline="0"/>
            </a:lvl2pPr>
            <a:lvl3pPr indent="0">
              <a:lnSpc>
                <a:spcPts val="880"/>
              </a:lnSpc>
              <a:buFontTx/>
              <a:buNone/>
              <a:defRPr sz="680" b="1" i="0" cap="all" spc="80" baseline="0"/>
            </a:lvl3pPr>
            <a:lvl4pPr indent="0">
              <a:lnSpc>
                <a:spcPts val="880"/>
              </a:lnSpc>
              <a:buFontTx/>
              <a:buNone/>
              <a:defRPr sz="680" b="1" i="0" cap="all" spc="80" baseline="0"/>
            </a:lvl4pPr>
            <a:lvl5pPr indent="0">
              <a:lnSpc>
                <a:spcPts val="880"/>
              </a:lnSpc>
              <a:buFontTx/>
              <a:buNone/>
              <a:defRPr sz="680" b="1" i="0" cap="all" spc="80" baseline="0"/>
            </a:lvl5pPr>
          </a:lstStyle>
          <a:p>
            <a:r>
              <a:rPr lang="de-DE" dirty="0" err="1">
                <a:latin typeface="Arial" panose="020B0604020202020204" pitchFamily="34" charset="0"/>
              </a:rPr>
              <a:t>auSwirkung</a:t>
            </a:r>
            <a:r>
              <a:rPr lang="de-DE" dirty="0">
                <a:latin typeface="Arial" panose="020B0604020202020204" pitchFamily="34" charset="0"/>
              </a:rPr>
              <a:t> von Hörschädigung</a:t>
            </a:r>
          </a:p>
        </p:txBody>
      </p:sp>
      <p:sp>
        <p:nvSpPr>
          <p:cNvPr id="3" name="Textplatzhalter 2">
            <a:extLst>
              <a:ext uri="{FF2B5EF4-FFF2-40B4-BE49-F238E27FC236}">
                <a16:creationId xmlns:a16="http://schemas.microsoft.com/office/drawing/2014/main" id="{6E04D88A-D25C-B942-9193-36D74DC89182}"/>
              </a:ext>
            </a:extLst>
          </p:cNvPr>
          <p:cNvSpPr>
            <a:spLocks noGrp="1"/>
          </p:cNvSpPr>
          <p:nvPr>
            <p:ph type="body" sz="quarter" idx="11"/>
          </p:nvPr>
        </p:nvSpPr>
        <p:spPr>
          <a:xfrm>
            <a:off x="442799" y="2613005"/>
            <a:ext cx="8147019" cy="2624838"/>
          </a:xfrm>
        </p:spPr>
        <p:txBody>
          <a:bodyPr/>
          <a:lstStyle/>
          <a:p>
            <a:pPr marL="0" indent="0">
              <a:lnSpc>
                <a:spcPct val="150000"/>
              </a:lnSpc>
              <a:buNone/>
            </a:pPr>
            <a:r>
              <a:rPr lang="de-DE" dirty="0"/>
              <a:t>„Weil ich meine, man kommt ja nicht heim, isst was, und setzt sich dann gleich wieder hin. Man muss [sich] ja auch einfach eine halbe Stunde ins Bett legen.“ </a:t>
            </a:r>
          </a:p>
          <a:p>
            <a:pPr marL="0" indent="0">
              <a:lnSpc>
                <a:spcPct val="150000"/>
              </a:lnSpc>
              <a:buNone/>
            </a:pPr>
            <a:r>
              <a:rPr lang="de-DE" sz="1600" dirty="0"/>
              <a:t>(W15 G, Pos. 221)</a:t>
            </a:r>
          </a:p>
          <a:p>
            <a:pPr marL="0" indent="0">
              <a:buNone/>
            </a:pPr>
            <a:endParaRPr lang="de-DE" dirty="0"/>
          </a:p>
        </p:txBody>
      </p:sp>
      <p:sp>
        <p:nvSpPr>
          <p:cNvPr id="9" name="Textplatzhalter 4">
            <a:extLst>
              <a:ext uri="{FF2B5EF4-FFF2-40B4-BE49-F238E27FC236}">
                <a16:creationId xmlns:a16="http://schemas.microsoft.com/office/drawing/2014/main" id="{38C160A6-FC80-4842-943F-36FA51378E47}"/>
              </a:ext>
            </a:extLst>
          </p:cNvPr>
          <p:cNvSpPr txBox="1">
            <a:spLocks/>
          </p:cNvSpPr>
          <p:nvPr/>
        </p:nvSpPr>
        <p:spPr>
          <a:xfrm>
            <a:off x="442799" y="5441738"/>
            <a:ext cx="11306175" cy="825500"/>
          </a:xfrm>
          <a:prstGeom prst="rect">
            <a:avLst/>
          </a:prstGeom>
        </p:spPr>
        <p:txBody>
          <a:bodyPr lIns="0" tIns="0" rIns="0" bIns="0"/>
          <a:lstStyle>
            <a:lvl1pPr marL="0" indent="0" algn="l" defTabSz="815557" rtl="0" eaLnBrk="1" latinLnBrk="0" hangingPunct="1">
              <a:lnSpc>
                <a:spcPts val="2640"/>
              </a:lnSpc>
              <a:spcBef>
                <a:spcPts val="0"/>
              </a:spcBef>
              <a:buFontTx/>
              <a:buNone/>
              <a:defRPr sz="2200" b="1" i="0" kern="1200" baseline="0">
                <a:solidFill>
                  <a:schemeClr val="tx1"/>
                </a:solidFill>
                <a:latin typeface="Arial" panose="020B0604020202020204" pitchFamily="34" charset="0"/>
                <a:ea typeface="+mn-ea"/>
                <a:cs typeface="+mn-cs"/>
              </a:defRPr>
            </a:lvl1pPr>
            <a:lvl2pPr marL="611668" indent="-203890" algn="l" defTabSz="815557" rtl="0" eaLnBrk="1" latinLnBrk="0" hangingPunct="1">
              <a:lnSpc>
                <a:spcPct val="90000"/>
              </a:lnSpc>
              <a:spcBef>
                <a:spcPts val="446"/>
              </a:spcBef>
              <a:buFontTx/>
              <a:buNone/>
              <a:defRPr sz="2141" kern="1200">
                <a:solidFill>
                  <a:schemeClr val="tx1"/>
                </a:solidFill>
                <a:latin typeface="+mn-lt"/>
                <a:ea typeface="+mn-ea"/>
                <a:cs typeface="+mn-cs"/>
              </a:defRPr>
            </a:lvl2pPr>
            <a:lvl3pPr marL="1019447" indent="-203890" algn="l" defTabSz="815557" rtl="0" eaLnBrk="1" latinLnBrk="0" hangingPunct="1">
              <a:lnSpc>
                <a:spcPct val="90000"/>
              </a:lnSpc>
              <a:spcBef>
                <a:spcPts val="446"/>
              </a:spcBef>
              <a:buFontTx/>
              <a:buNone/>
              <a:defRPr sz="1784" kern="1200">
                <a:solidFill>
                  <a:schemeClr val="tx1"/>
                </a:solidFill>
                <a:latin typeface="+mn-lt"/>
                <a:ea typeface="+mn-ea"/>
                <a:cs typeface="+mn-cs"/>
              </a:defRPr>
            </a:lvl3pPr>
            <a:lvl4pPr marL="1427225" indent="-203890" algn="l" defTabSz="815557" rtl="0" eaLnBrk="1" latinLnBrk="0" hangingPunct="1">
              <a:lnSpc>
                <a:spcPct val="90000"/>
              </a:lnSpc>
              <a:spcBef>
                <a:spcPts val="446"/>
              </a:spcBef>
              <a:buFontTx/>
              <a:buNone/>
              <a:defRPr sz="1605" kern="1200">
                <a:solidFill>
                  <a:schemeClr val="tx1"/>
                </a:solidFill>
                <a:latin typeface="+mn-lt"/>
                <a:ea typeface="+mn-ea"/>
                <a:cs typeface="+mn-cs"/>
              </a:defRPr>
            </a:lvl4pPr>
            <a:lvl5pPr marL="1835003" indent="-203890" algn="l" defTabSz="815557" rtl="0" eaLnBrk="1" latinLnBrk="0" hangingPunct="1">
              <a:lnSpc>
                <a:spcPct val="90000"/>
              </a:lnSpc>
              <a:spcBef>
                <a:spcPts val="446"/>
              </a:spcBef>
              <a:buFontTx/>
              <a:buNone/>
              <a:defRPr sz="1605" kern="1200">
                <a:solidFill>
                  <a:schemeClr val="tx1"/>
                </a:solidFill>
                <a:latin typeface="+mn-lt"/>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a:lstStyle>
          <a:p>
            <a:endParaRPr lang="de-DE" dirty="0"/>
          </a:p>
        </p:txBody>
      </p:sp>
    </p:spTree>
    <p:extLst>
      <p:ext uri="{BB962C8B-B14F-4D97-AF65-F5344CB8AC3E}">
        <p14:creationId xmlns:p14="http://schemas.microsoft.com/office/powerpoint/2010/main" val="2780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0008D99B-4D67-2C49-A66F-E725AD270485}"/>
              </a:ext>
            </a:extLst>
          </p:cNvPr>
          <p:cNvSpPr>
            <a:spLocks noGrp="1"/>
          </p:cNvSpPr>
          <p:nvPr>
            <p:ph type="body" sz="quarter" idx="12"/>
          </p:nvPr>
        </p:nvSpPr>
        <p:spPr>
          <a:xfrm>
            <a:off x="442799" y="1388372"/>
            <a:ext cx="11306175" cy="2781845"/>
          </a:xfrm>
        </p:spPr>
        <p:txBody>
          <a:bodyPr/>
          <a:lstStyle/>
          <a:p>
            <a:pPr>
              <a:lnSpc>
                <a:spcPct val="200000"/>
              </a:lnSpc>
            </a:pPr>
            <a:r>
              <a:rPr lang="de-DE" altLang="de-DE" sz="2400" dirty="0"/>
              <a:t>körperliche Symptome</a:t>
            </a:r>
          </a:p>
          <a:p>
            <a:pPr>
              <a:lnSpc>
                <a:spcPct val="200000"/>
              </a:lnSpc>
            </a:pPr>
            <a:r>
              <a:rPr lang="de-DE" altLang="de-DE" sz="2400" dirty="0">
                <a:solidFill>
                  <a:schemeClr val="tx2">
                    <a:lumMod val="90000"/>
                    <a:lumOff val="10000"/>
                  </a:schemeClr>
                </a:solidFill>
              </a:rPr>
              <a:t>führen zur</a:t>
            </a:r>
          </a:p>
          <a:p>
            <a:pPr>
              <a:lnSpc>
                <a:spcPct val="200000"/>
              </a:lnSpc>
            </a:pPr>
            <a:r>
              <a:rPr lang="de-DE" altLang="de-DE" sz="2400" dirty="0"/>
              <a:t>Vermeidung zusätzlicher Aktivitäten oder Verabredungen</a:t>
            </a:r>
            <a:br>
              <a:rPr lang="de-DE" altLang="de-DE" sz="2400" dirty="0"/>
            </a:br>
            <a:endParaRPr lang="de-DE" altLang="de-DE" sz="2400" dirty="0"/>
          </a:p>
          <a:p>
            <a:pPr lvl="0"/>
            <a:endParaRPr lang="de-DE" dirty="0"/>
          </a:p>
        </p:txBody>
      </p:sp>
      <p:sp>
        <p:nvSpPr>
          <p:cNvPr id="6" name="Foliennummernplatzhalter 5">
            <a:extLst>
              <a:ext uri="{FF2B5EF4-FFF2-40B4-BE49-F238E27FC236}">
                <a16:creationId xmlns:a16="http://schemas.microsoft.com/office/drawing/2014/main" id="{4C753C5A-7DA3-2648-81E2-96D82F8A3D10}"/>
              </a:ext>
            </a:extLst>
          </p:cNvPr>
          <p:cNvSpPr>
            <a:spLocks noGrp="1"/>
          </p:cNvSpPr>
          <p:nvPr>
            <p:ph type="sldNum" sz="quarter" idx="4"/>
          </p:nvPr>
        </p:nvSpPr>
        <p:spPr>
          <a:xfrm>
            <a:off x="11206140" y="6426773"/>
            <a:ext cx="720000" cy="270000"/>
          </a:xfrm>
          <a:prstGeom prst="rect">
            <a:avLst/>
          </a:prstGeom>
        </p:spPr>
        <p:txBody>
          <a:bodyPr vert="horz" lIns="0" tIns="0" rIns="0" bIns="0" rtlCol="0" anchor="t" anchorCtr="0"/>
          <a:lstStyle>
            <a:lvl1pPr algn="l">
              <a:defRPr sz="1200" b="1" i="0" baseline="0">
                <a:solidFill>
                  <a:schemeClr val="tx1"/>
                </a:solidFill>
                <a:latin typeface="Arial" panose="020B0604020202020204" pitchFamily="34" charset="0"/>
              </a:defRPr>
            </a:lvl1pPr>
          </a:lstStyle>
          <a:p>
            <a:pPr algn="l"/>
            <a:fld id="{3889EAAA-2A39-E347-B0AA-909793490C00}" type="slidenum">
              <a:rPr lang="de-DE" smtClean="0"/>
              <a:pPr algn="l"/>
              <a:t>18</a:t>
            </a:fld>
            <a:endParaRPr lang="de-DE" dirty="0"/>
          </a:p>
        </p:txBody>
      </p:sp>
      <p:sp>
        <p:nvSpPr>
          <p:cNvPr id="7" name="Textplatzhalter 12">
            <a:extLst>
              <a:ext uri="{FF2B5EF4-FFF2-40B4-BE49-F238E27FC236}">
                <a16:creationId xmlns:a16="http://schemas.microsoft.com/office/drawing/2014/main" id="{42AC78B8-1083-4644-9D98-98740BD52D4A}"/>
              </a:ext>
            </a:extLst>
          </p:cNvPr>
          <p:cNvSpPr>
            <a:spLocks noGrp="1"/>
          </p:cNvSpPr>
          <p:nvPr>
            <p:ph type="body" sz="quarter" idx="14" hasCustomPrompt="1"/>
          </p:nvPr>
        </p:nvSpPr>
        <p:spPr>
          <a:xfrm>
            <a:off x="2292387" y="441325"/>
            <a:ext cx="7724551" cy="825500"/>
          </a:xfrm>
          <a:prstGeom prst="rect">
            <a:avLst/>
          </a:prstGeom>
        </p:spPr>
        <p:txBody>
          <a:bodyPr lIns="54000" tIns="356400" rIns="54000" bIns="43200" anchor="b" anchorCtr="0"/>
          <a:lstStyle>
            <a:lvl1pPr marL="0" indent="0">
              <a:lnSpc>
                <a:spcPct val="88000"/>
              </a:lnSpc>
              <a:spcBef>
                <a:spcPts val="0"/>
              </a:spcBef>
              <a:buFontTx/>
              <a:buNone/>
              <a:defRPr sz="680" b="1" i="0" cap="all" spc="80" baseline="0"/>
            </a:lvl1pPr>
            <a:lvl2pPr indent="0">
              <a:lnSpc>
                <a:spcPts val="880"/>
              </a:lnSpc>
              <a:buFontTx/>
              <a:buNone/>
              <a:defRPr sz="680" b="1" i="0" cap="all" spc="80" baseline="0"/>
            </a:lvl2pPr>
            <a:lvl3pPr indent="0">
              <a:lnSpc>
                <a:spcPts val="880"/>
              </a:lnSpc>
              <a:buFontTx/>
              <a:buNone/>
              <a:defRPr sz="680" b="1" i="0" cap="all" spc="80" baseline="0"/>
            </a:lvl3pPr>
            <a:lvl4pPr indent="0">
              <a:lnSpc>
                <a:spcPts val="880"/>
              </a:lnSpc>
              <a:buFontTx/>
              <a:buNone/>
              <a:defRPr sz="680" b="1" i="0" cap="all" spc="80" baseline="0"/>
            </a:lvl4pPr>
            <a:lvl5pPr indent="0">
              <a:lnSpc>
                <a:spcPts val="880"/>
              </a:lnSpc>
              <a:buFontTx/>
              <a:buNone/>
              <a:defRPr sz="680" b="1" i="0" cap="all" spc="80" baseline="0"/>
            </a:lvl5pPr>
          </a:lstStyle>
          <a:p>
            <a:r>
              <a:rPr lang="de-DE" dirty="0" err="1">
                <a:latin typeface="Arial" panose="020B0604020202020204" pitchFamily="34" charset="0"/>
              </a:rPr>
              <a:t>auSwirkung</a:t>
            </a:r>
            <a:r>
              <a:rPr lang="de-DE" dirty="0">
                <a:latin typeface="Arial" panose="020B0604020202020204" pitchFamily="34" charset="0"/>
              </a:rPr>
              <a:t> von Hörschädigung</a:t>
            </a:r>
          </a:p>
        </p:txBody>
      </p:sp>
      <p:sp>
        <p:nvSpPr>
          <p:cNvPr id="3" name="Textplatzhalter 2">
            <a:extLst>
              <a:ext uri="{FF2B5EF4-FFF2-40B4-BE49-F238E27FC236}">
                <a16:creationId xmlns:a16="http://schemas.microsoft.com/office/drawing/2014/main" id="{6E04D88A-D25C-B942-9193-36D74DC89182}"/>
              </a:ext>
            </a:extLst>
          </p:cNvPr>
          <p:cNvSpPr>
            <a:spLocks noGrp="1"/>
          </p:cNvSpPr>
          <p:nvPr>
            <p:ph type="body" sz="quarter" idx="11"/>
          </p:nvPr>
        </p:nvSpPr>
        <p:spPr>
          <a:xfrm>
            <a:off x="442799" y="3936935"/>
            <a:ext cx="10080000" cy="2624838"/>
          </a:xfrm>
        </p:spPr>
        <p:txBody>
          <a:bodyPr/>
          <a:lstStyle/>
          <a:p>
            <a:pPr marL="0" indent="0">
              <a:lnSpc>
                <a:spcPct val="150000"/>
              </a:lnSpc>
              <a:buNone/>
            </a:pPr>
            <a:r>
              <a:rPr lang="de-DE" dirty="0"/>
              <a:t>„Es macht mir schon Spaß, aber es ist mir einfach zu anstrengend […] ich verspann mich im Chor nämlich dann immer so […] ich krieg eh die ganze Woche Kopfweh, aber montags habe ich dann immer so ganz schlimme Schmerzen. Und ich habe ja noch ein paar Tage.“ </a:t>
            </a:r>
          </a:p>
          <a:p>
            <a:pPr marL="0" indent="0">
              <a:lnSpc>
                <a:spcPct val="150000"/>
              </a:lnSpc>
              <a:buNone/>
            </a:pPr>
            <a:r>
              <a:rPr lang="de-DE" sz="1600" dirty="0"/>
              <a:t>(W15 G, Pos. 207)</a:t>
            </a:r>
          </a:p>
        </p:txBody>
      </p:sp>
      <p:sp>
        <p:nvSpPr>
          <p:cNvPr id="2" name="Pfeil nach oben und unten 1">
            <a:extLst>
              <a:ext uri="{FF2B5EF4-FFF2-40B4-BE49-F238E27FC236}">
                <a16:creationId xmlns:a16="http://schemas.microsoft.com/office/drawing/2014/main" id="{AAC191BC-04BC-ACCD-2DD6-627DED9BCED3}"/>
              </a:ext>
            </a:extLst>
          </p:cNvPr>
          <p:cNvSpPr/>
          <p:nvPr/>
        </p:nvSpPr>
        <p:spPr>
          <a:xfrm>
            <a:off x="2660717" y="2228483"/>
            <a:ext cx="425303" cy="693948"/>
          </a:xfrm>
          <a:prstGeom prst="upDown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4017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0008D99B-4D67-2C49-A66F-E725AD270485}"/>
              </a:ext>
            </a:extLst>
          </p:cNvPr>
          <p:cNvSpPr>
            <a:spLocks noGrp="1"/>
          </p:cNvSpPr>
          <p:nvPr>
            <p:ph type="body" sz="quarter" idx="12"/>
          </p:nvPr>
        </p:nvSpPr>
        <p:spPr>
          <a:xfrm>
            <a:off x="442798" y="1855699"/>
            <a:ext cx="11306175" cy="825500"/>
          </a:xfrm>
        </p:spPr>
        <p:txBody>
          <a:bodyPr/>
          <a:lstStyle/>
          <a:p>
            <a:r>
              <a:rPr lang="de-DE" altLang="de-DE" sz="2400" dirty="0"/>
              <a:t>Psychische Belastung</a:t>
            </a:r>
          </a:p>
          <a:p>
            <a:pPr lvl="0"/>
            <a:endParaRPr lang="de-DE" dirty="0"/>
          </a:p>
        </p:txBody>
      </p:sp>
      <p:sp>
        <p:nvSpPr>
          <p:cNvPr id="6" name="Foliennummernplatzhalter 5">
            <a:extLst>
              <a:ext uri="{FF2B5EF4-FFF2-40B4-BE49-F238E27FC236}">
                <a16:creationId xmlns:a16="http://schemas.microsoft.com/office/drawing/2014/main" id="{4C753C5A-7DA3-2648-81E2-96D82F8A3D10}"/>
              </a:ext>
            </a:extLst>
          </p:cNvPr>
          <p:cNvSpPr>
            <a:spLocks noGrp="1"/>
          </p:cNvSpPr>
          <p:nvPr>
            <p:ph type="sldNum" sz="quarter" idx="4"/>
          </p:nvPr>
        </p:nvSpPr>
        <p:spPr>
          <a:xfrm>
            <a:off x="11206140" y="6426773"/>
            <a:ext cx="720000" cy="270000"/>
          </a:xfrm>
          <a:prstGeom prst="rect">
            <a:avLst/>
          </a:prstGeom>
        </p:spPr>
        <p:txBody>
          <a:bodyPr vert="horz" lIns="0" tIns="0" rIns="0" bIns="0" rtlCol="0" anchor="t" anchorCtr="0"/>
          <a:lstStyle>
            <a:lvl1pPr algn="l">
              <a:defRPr sz="1200" b="1" i="0" baseline="0">
                <a:solidFill>
                  <a:schemeClr val="tx1"/>
                </a:solidFill>
                <a:latin typeface="Arial" panose="020B0604020202020204" pitchFamily="34" charset="0"/>
              </a:defRPr>
            </a:lvl1pPr>
          </a:lstStyle>
          <a:p>
            <a:pPr algn="l"/>
            <a:fld id="{3889EAAA-2A39-E347-B0AA-909793490C00}" type="slidenum">
              <a:rPr lang="de-DE" smtClean="0"/>
              <a:pPr algn="l"/>
              <a:t>19</a:t>
            </a:fld>
            <a:endParaRPr lang="de-DE" dirty="0"/>
          </a:p>
        </p:txBody>
      </p:sp>
      <p:sp>
        <p:nvSpPr>
          <p:cNvPr id="7" name="Textplatzhalter 12">
            <a:extLst>
              <a:ext uri="{FF2B5EF4-FFF2-40B4-BE49-F238E27FC236}">
                <a16:creationId xmlns:a16="http://schemas.microsoft.com/office/drawing/2014/main" id="{42AC78B8-1083-4644-9D98-98740BD52D4A}"/>
              </a:ext>
            </a:extLst>
          </p:cNvPr>
          <p:cNvSpPr>
            <a:spLocks noGrp="1"/>
          </p:cNvSpPr>
          <p:nvPr>
            <p:ph type="body" sz="quarter" idx="14" hasCustomPrompt="1"/>
          </p:nvPr>
        </p:nvSpPr>
        <p:spPr>
          <a:xfrm>
            <a:off x="2292387" y="441325"/>
            <a:ext cx="7724551" cy="825500"/>
          </a:xfrm>
          <a:prstGeom prst="rect">
            <a:avLst/>
          </a:prstGeom>
        </p:spPr>
        <p:txBody>
          <a:bodyPr lIns="54000" tIns="356400" rIns="54000" bIns="43200" anchor="b" anchorCtr="0"/>
          <a:lstStyle>
            <a:lvl1pPr marL="0" indent="0">
              <a:lnSpc>
                <a:spcPct val="88000"/>
              </a:lnSpc>
              <a:spcBef>
                <a:spcPts val="0"/>
              </a:spcBef>
              <a:buFontTx/>
              <a:buNone/>
              <a:defRPr sz="680" b="1" i="0" cap="all" spc="80" baseline="0"/>
            </a:lvl1pPr>
            <a:lvl2pPr indent="0">
              <a:lnSpc>
                <a:spcPts val="880"/>
              </a:lnSpc>
              <a:buFontTx/>
              <a:buNone/>
              <a:defRPr sz="680" b="1" i="0" cap="all" spc="80" baseline="0"/>
            </a:lvl2pPr>
            <a:lvl3pPr indent="0">
              <a:lnSpc>
                <a:spcPts val="880"/>
              </a:lnSpc>
              <a:buFontTx/>
              <a:buNone/>
              <a:defRPr sz="680" b="1" i="0" cap="all" spc="80" baseline="0"/>
            </a:lvl3pPr>
            <a:lvl4pPr indent="0">
              <a:lnSpc>
                <a:spcPts val="880"/>
              </a:lnSpc>
              <a:buFontTx/>
              <a:buNone/>
              <a:defRPr sz="680" b="1" i="0" cap="all" spc="80" baseline="0"/>
            </a:lvl4pPr>
            <a:lvl5pPr indent="0">
              <a:lnSpc>
                <a:spcPts val="880"/>
              </a:lnSpc>
              <a:buFontTx/>
              <a:buNone/>
              <a:defRPr sz="680" b="1" i="0" cap="all" spc="80" baseline="0"/>
            </a:lvl5pPr>
          </a:lstStyle>
          <a:p>
            <a:r>
              <a:rPr lang="de-DE" dirty="0">
                <a:latin typeface="Arial" panose="020B0604020202020204" pitchFamily="34" charset="0"/>
              </a:rPr>
              <a:t>Auswirkung von Hörschädigung</a:t>
            </a:r>
          </a:p>
        </p:txBody>
      </p:sp>
      <p:sp>
        <p:nvSpPr>
          <p:cNvPr id="3" name="Textplatzhalter 2">
            <a:extLst>
              <a:ext uri="{FF2B5EF4-FFF2-40B4-BE49-F238E27FC236}">
                <a16:creationId xmlns:a16="http://schemas.microsoft.com/office/drawing/2014/main" id="{6E04D88A-D25C-B942-9193-36D74DC89182}"/>
              </a:ext>
            </a:extLst>
          </p:cNvPr>
          <p:cNvSpPr>
            <a:spLocks noGrp="1"/>
          </p:cNvSpPr>
          <p:nvPr>
            <p:ph type="body" sz="quarter" idx="11"/>
          </p:nvPr>
        </p:nvSpPr>
        <p:spPr>
          <a:xfrm>
            <a:off x="442800" y="2348216"/>
            <a:ext cx="10080000" cy="3919022"/>
          </a:xfrm>
        </p:spPr>
        <p:txBody>
          <a:bodyPr/>
          <a:lstStyle/>
          <a:p>
            <a:pPr marL="0" indent="0">
              <a:lnSpc>
                <a:spcPct val="150000"/>
              </a:lnSpc>
              <a:buNone/>
            </a:pPr>
            <a:r>
              <a:rPr lang="de-DE" dirty="0"/>
              <a:t>"Und dann in der achten Klasse, so vor Weihnachten, wo dann die ersten Schulaufgaben kamen, war es dann in Englisch und Chemie/Physik, </a:t>
            </a:r>
            <a:r>
              <a:rPr lang="de-DE" dirty="0" err="1"/>
              <a:t>hatt</a:t>
            </a:r>
            <a:r>
              <a:rPr lang="de-DE" dirty="0"/>
              <a:t>‘ ich dann in den Schulaufgaben Fünfer geschrieben und dann ist mir auch irgendwie bewusst geworden, was es für mich bedeutet, so die Schwerhörigkeit, also welche Nachteile ich habe, und dann ging es auch irgendwie mit Freundschaften so ein bisschen bergab […] und dann ging es mir […] richtig schlecht. Ich bin oft weinend aus der Schule heimgekommen, weil ich einfach nicht mehr konnte, weil [es] so schlecht war“ </a:t>
            </a:r>
          </a:p>
          <a:p>
            <a:pPr marL="0" indent="0">
              <a:lnSpc>
                <a:spcPct val="150000"/>
              </a:lnSpc>
              <a:buNone/>
            </a:pPr>
            <a:r>
              <a:rPr lang="de-DE" sz="1600" dirty="0"/>
              <a:t>(W15 G, Pos. 70).</a:t>
            </a:r>
          </a:p>
          <a:p>
            <a:pPr marL="0" indent="0">
              <a:lnSpc>
                <a:spcPct val="150000"/>
              </a:lnSpc>
              <a:buNone/>
            </a:pPr>
            <a:endParaRPr lang="de-DE" dirty="0"/>
          </a:p>
        </p:txBody>
      </p:sp>
      <p:sp>
        <p:nvSpPr>
          <p:cNvPr id="9" name="Textplatzhalter 4">
            <a:extLst>
              <a:ext uri="{FF2B5EF4-FFF2-40B4-BE49-F238E27FC236}">
                <a16:creationId xmlns:a16="http://schemas.microsoft.com/office/drawing/2014/main" id="{38C160A6-FC80-4842-943F-36FA51378E47}"/>
              </a:ext>
            </a:extLst>
          </p:cNvPr>
          <p:cNvSpPr txBox="1">
            <a:spLocks/>
          </p:cNvSpPr>
          <p:nvPr/>
        </p:nvSpPr>
        <p:spPr>
          <a:xfrm>
            <a:off x="442799" y="5441738"/>
            <a:ext cx="11306175" cy="825500"/>
          </a:xfrm>
          <a:prstGeom prst="rect">
            <a:avLst/>
          </a:prstGeom>
        </p:spPr>
        <p:txBody>
          <a:bodyPr lIns="0" tIns="0" rIns="0" bIns="0"/>
          <a:lstStyle>
            <a:lvl1pPr marL="0" indent="0" algn="l" defTabSz="815557" rtl="0" eaLnBrk="1" latinLnBrk="0" hangingPunct="1">
              <a:lnSpc>
                <a:spcPts val="2640"/>
              </a:lnSpc>
              <a:spcBef>
                <a:spcPts val="0"/>
              </a:spcBef>
              <a:buFontTx/>
              <a:buNone/>
              <a:defRPr sz="2200" b="1" i="0" kern="1200" baseline="0">
                <a:solidFill>
                  <a:schemeClr val="tx1"/>
                </a:solidFill>
                <a:latin typeface="Arial" panose="020B0604020202020204" pitchFamily="34" charset="0"/>
                <a:ea typeface="+mn-ea"/>
                <a:cs typeface="+mn-cs"/>
              </a:defRPr>
            </a:lvl1pPr>
            <a:lvl2pPr marL="611668" indent="-203890" algn="l" defTabSz="815557" rtl="0" eaLnBrk="1" latinLnBrk="0" hangingPunct="1">
              <a:lnSpc>
                <a:spcPct val="90000"/>
              </a:lnSpc>
              <a:spcBef>
                <a:spcPts val="446"/>
              </a:spcBef>
              <a:buFontTx/>
              <a:buNone/>
              <a:defRPr sz="2141" kern="1200">
                <a:solidFill>
                  <a:schemeClr val="tx1"/>
                </a:solidFill>
                <a:latin typeface="+mn-lt"/>
                <a:ea typeface="+mn-ea"/>
                <a:cs typeface="+mn-cs"/>
              </a:defRPr>
            </a:lvl2pPr>
            <a:lvl3pPr marL="1019447" indent="-203890" algn="l" defTabSz="815557" rtl="0" eaLnBrk="1" latinLnBrk="0" hangingPunct="1">
              <a:lnSpc>
                <a:spcPct val="90000"/>
              </a:lnSpc>
              <a:spcBef>
                <a:spcPts val="446"/>
              </a:spcBef>
              <a:buFontTx/>
              <a:buNone/>
              <a:defRPr sz="1784" kern="1200">
                <a:solidFill>
                  <a:schemeClr val="tx1"/>
                </a:solidFill>
                <a:latin typeface="+mn-lt"/>
                <a:ea typeface="+mn-ea"/>
                <a:cs typeface="+mn-cs"/>
              </a:defRPr>
            </a:lvl3pPr>
            <a:lvl4pPr marL="1427225" indent="-203890" algn="l" defTabSz="815557" rtl="0" eaLnBrk="1" latinLnBrk="0" hangingPunct="1">
              <a:lnSpc>
                <a:spcPct val="90000"/>
              </a:lnSpc>
              <a:spcBef>
                <a:spcPts val="446"/>
              </a:spcBef>
              <a:buFontTx/>
              <a:buNone/>
              <a:defRPr sz="1605" kern="1200">
                <a:solidFill>
                  <a:schemeClr val="tx1"/>
                </a:solidFill>
                <a:latin typeface="+mn-lt"/>
                <a:ea typeface="+mn-ea"/>
                <a:cs typeface="+mn-cs"/>
              </a:defRPr>
            </a:lvl4pPr>
            <a:lvl5pPr marL="1835003" indent="-203890" algn="l" defTabSz="815557" rtl="0" eaLnBrk="1" latinLnBrk="0" hangingPunct="1">
              <a:lnSpc>
                <a:spcPct val="90000"/>
              </a:lnSpc>
              <a:spcBef>
                <a:spcPts val="446"/>
              </a:spcBef>
              <a:buFontTx/>
              <a:buNone/>
              <a:defRPr sz="1605" kern="1200">
                <a:solidFill>
                  <a:schemeClr val="tx1"/>
                </a:solidFill>
                <a:latin typeface="+mn-lt"/>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a:lstStyle>
          <a:p>
            <a:endParaRPr lang="de-DE" dirty="0"/>
          </a:p>
        </p:txBody>
      </p:sp>
    </p:spTree>
    <p:extLst>
      <p:ext uri="{BB962C8B-B14F-4D97-AF65-F5344CB8AC3E}">
        <p14:creationId xmlns:p14="http://schemas.microsoft.com/office/powerpoint/2010/main" val="207443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D68CEC2-623A-5248-A252-32730BC64A88}"/>
              </a:ext>
            </a:extLst>
          </p:cNvPr>
          <p:cNvSpPr>
            <a:spLocks noGrp="1"/>
          </p:cNvSpPr>
          <p:nvPr>
            <p:ph type="body" sz="quarter" idx="13"/>
          </p:nvPr>
        </p:nvSpPr>
        <p:spPr>
          <a:xfrm>
            <a:off x="446400" y="2160000"/>
            <a:ext cx="7200000" cy="2075116"/>
          </a:xfrm>
        </p:spPr>
        <p:txBody>
          <a:bodyPr/>
          <a:lstStyle/>
          <a:p>
            <a:r>
              <a:rPr lang="de-DE" altLang="de-DE" sz="3200" dirty="0">
                <a:solidFill>
                  <a:srgbClr val="2C854D"/>
                </a:solidFill>
              </a:rPr>
              <a:t>Teilhabe im Lebensbereich Freizeit</a:t>
            </a:r>
          </a:p>
          <a:p>
            <a:endParaRPr lang="de-DE" altLang="de-DE" dirty="0">
              <a:solidFill>
                <a:srgbClr val="2C854D"/>
              </a:solidFill>
            </a:endParaRPr>
          </a:p>
          <a:p>
            <a:r>
              <a:rPr lang="de-DE" altLang="de-DE" b="0" dirty="0">
                <a:solidFill>
                  <a:srgbClr val="2C854D"/>
                </a:solidFill>
              </a:rPr>
              <a:t>Jugendliche mit Hörschädigung</a:t>
            </a:r>
          </a:p>
          <a:p>
            <a:r>
              <a:rPr lang="de-DE" altLang="de-DE" b="0" dirty="0">
                <a:solidFill>
                  <a:srgbClr val="2C854D"/>
                </a:solidFill>
              </a:rPr>
              <a:t>im inklusiven Setting</a:t>
            </a:r>
            <a:endParaRPr lang="de-DE" b="0" dirty="0"/>
          </a:p>
        </p:txBody>
      </p:sp>
    </p:spTree>
    <p:extLst>
      <p:ext uri="{BB962C8B-B14F-4D97-AF65-F5344CB8AC3E}">
        <p14:creationId xmlns:p14="http://schemas.microsoft.com/office/powerpoint/2010/main" val="4106919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D68CEC2-623A-5248-A252-32730BC64A88}"/>
              </a:ext>
            </a:extLst>
          </p:cNvPr>
          <p:cNvSpPr>
            <a:spLocks noGrp="1"/>
          </p:cNvSpPr>
          <p:nvPr>
            <p:ph type="body" sz="quarter" idx="13"/>
          </p:nvPr>
        </p:nvSpPr>
        <p:spPr>
          <a:xfrm>
            <a:off x="446400" y="2160000"/>
            <a:ext cx="7200000" cy="2075116"/>
          </a:xfrm>
        </p:spPr>
        <p:txBody>
          <a:bodyPr/>
          <a:lstStyle/>
          <a:p>
            <a:r>
              <a:rPr lang="de-DE" altLang="de-DE" dirty="0">
                <a:solidFill>
                  <a:srgbClr val="2C854D"/>
                </a:solidFill>
              </a:rPr>
              <a:t>weitere Barrieren</a:t>
            </a:r>
          </a:p>
        </p:txBody>
      </p:sp>
    </p:spTree>
    <p:extLst>
      <p:ext uri="{BB962C8B-B14F-4D97-AF65-F5344CB8AC3E}">
        <p14:creationId xmlns:p14="http://schemas.microsoft.com/office/powerpoint/2010/main" val="484100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0008D99B-4D67-2C49-A66F-E725AD270485}"/>
              </a:ext>
            </a:extLst>
          </p:cNvPr>
          <p:cNvSpPr>
            <a:spLocks noGrp="1"/>
          </p:cNvSpPr>
          <p:nvPr>
            <p:ph type="body" sz="quarter" idx="12"/>
          </p:nvPr>
        </p:nvSpPr>
        <p:spPr>
          <a:xfrm>
            <a:off x="442798" y="1855699"/>
            <a:ext cx="11306175" cy="825500"/>
          </a:xfrm>
        </p:spPr>
        <p:txBody>
          <a:bodyPr/>
          <a:lstStyle/>
          <a:p>
            <a:r>
              <a:rPr lang="de-DE" altLang="de-DE" sz="2400" dirty="0"/>
              <a:t>Grenzen von Hörtechnik</a:t>
            </a:r>
          </a:p>
          <a:p>
            <a:pPr lvl="0"/>
            <a:endParaRPr lang="de-DE" dirty="0"/>
          </a:p>
        </p:txBody>
      </p:sp>
      <p:sp>
        <p:nvSpPr>
          <p:cNvPr id="6" name="Foliennummernplatzhalter 5">
            <a:extLst>
              <a:ext uri="{FF2B5EF4-FFF2-40B4-BE49-F238E27FC236}">
                <a16:creationId xmlns:a16="http://schemas.microsoft.com/office/drawing/2014/main" id="{4C753C5A-7DA3-2648-81E2-96D82F8A3D10}"/>
              </a:ext>
            </a:extLst>
          </p:cNvPr>
          <p:cNvSpPr>
            <a:spLocks noGrp="1"/>
          </p:cNvSpPr>
          <p:nvPr>
            <p:ph type="sldNum" sz="quarter" idx="4"/>
          </p:nvPr>
        </p:nvSpPr>
        <p:spPr>
          <a:xfrm>
            <a:off x="11206140" y="6426773"/>
            <a:ext cx="720000" cy="270000"/>
          </a:xfrm>
          <a:prstGeom prst="rect">
            <a:avLst/>
          </a:prstGeom>
        </p:spPr>
        <p:txBody>
          <a:bodyPr vert="horz" lIns="0" tIns="0" rIns="0" bIns="0" rtlCol="0" anchor="t" anchorCtr="0"/>
          <a:lstStyle>
            <a:lvl1pPr algn="l">
              <a:defRPr sz="1200" b="1" i="0" baseline="0">
                <a:solidFill>
                  <a:schemeClr val="tx1"/>
                </a:solidFill>
                <a:latin typeface="Arial" panose="020B0604020202020204" pitchFamily="34" charset="0"/>
              </a:defRPr>
            </a:lvl1pPr>
          </a:lstStyle>
          <a:p>
            <a:pPr algn="l"/>
            <a:fld id="{3889EAAA-2A39-E347-B0AA-909793490C00}" type="slidenum">
              <a:rPr lang="de-DE" smtClean="0"/>
              <a:pPr algn="l"/>
              <a:t>21</a:t>
            </a:fld>
            <a:endParaRPr lang="de-DE" dirty="0"/>
          </a:p>
        </p:txBody>
      </p:sp>
      <p:sp>
        <p:nvSpPr>
          <p:cNvPr id="7" name="Textplatzhalter 12">
            <a:extLst>
              <a:ext uri="{FF2B5EF4-FFF2-40B4-BE49-F238E27FC236}">
                <a16:creationId xmlns:a16="http://schemas.microsoft.com/office/drawing/2014/main" id="{42AC78B8-1083-4644-9D98-98740BD52D4A}"/>
              </a:ext>
            </a:extLst>
          </p:cNvPr>
          <p:cNvSpPr>
            <a:spLocks noGrp="1"/>
          </p:cNvSpPr>
          <p:nvPr>
            <p:ph type="body" sz="quarter" idx="14" hasCustomPrompt="1"/>
          </p:nvPr>
        </p:nvSpPr>
        <p:spPr>
          <a:xfrm>
            <a:off x="2292387" y="441325"/>
            <a:ext cx="7724551" cy="825500"/>
          </a:xfrm>
          <a:prstGeom prst="rect">
            <a:avLst/>
          </a:prstGeom>
        </p:spPr>
        <p:txBody>
          <a:bodyPr lIns="54000" tIns="356400" rIns="54000" bIns="43200" anchor="b" anchorCtr="0"/>
          <a:lstStyle>
            <a:lvl1pPr marL="0" indent="0">
              <a:lnSpc>
                <a:spcPct val="88000"/>
              </a:lnSpc>
              <a:spcBef>
                <a:spcPts val="0"/>
              </a:spcBef>
              <a:buFontTx/>
              <a:buNone/>
              <a:defRPr sz="680" b="1" i="0" cap="all" spc="80" baseline="0"/>
            </a:lvl1pPr>
            <a:lvl2pPr indent="0">
              <a:lnSpc>
                <a:spcPts val="880"/>
              </a:lnSpc>
              <a:buFontTx/>
              <a:buNone/>
              <a:defRPr sz="680" b="1" i="0" cap="all" spc="80" baseline="0"/>
            </a:lvl2pPr>
            <a:lvl3pPr indent="0">
              <a:lnSpc>
                <a:spcPts val="880"/>
              </a:lnSpc>
              <a:buFontTx/>
              <a:buNone/>
              <a:defRPr sz="680" b="1" i="0" cap="all" spc="80" baseline="0"/>
            </a:lvl3pPr>
            <a:lvl4pPr indent="0">
              <a:lnSpc>
                <a:spcPts val="880"/>
              </a:lnSpc>
              <a:buFontTx/>
              <a:buNone/>
              <a:defRPr sz="680" b="1" i="0" cap="all" spc="80" baseline="0"/>
            </a:lvl4pPr>
            <a:lvl5pPr indent="0">
              <a:lnSpc>
                <a:spcPts val="880"/>
              </a:lnSpc>
              <a:buFontTx/>
              <a:buNone/>
              <a:defRPr sz="680" b="1" i="0" cap="all" spc="80" baseline="0"/>
            </a:lvl5pPr>
          </a:lstStyle>
          <a:p>
            <a:pPr marL="0" indent="0">
              <a:lnSpc>
                <a:spcPct val="88000"/>
              </a:lnSpc>
              <a:spcBef>
                <a:spcPts val="0"/>
              </a:spcBef>
              <a:buFontTx/>
              <a:buNone/>
            </a:pPr>
            <a:r>
              <a:rPr lang="de-DE" dirty="0">
                <a:latin typeface="Arial" panose="020B0604020202020204" pitchFamily="34" charset="0"/>
              </a:rPr>
              <a:t>Hörtechnik	</a:t>
            </a:r>
            <a:endParaRPr lang="de-DE" sz="680" b="1" i="0" baseline="0" dirty="0">
              <a:latin typeface="Arial" panose="020B0604020202020204" pitchFamily="34" charset="0"/>
            </a:endParaRPr>
          </a:p>
        </p:txBody>
      </p:sp>
      <p:sp>
        <p:nvSpPr>
          <p:cNvPr id="3" name="Textplatzhalter 2">
            <a:extLst>
              <a:ext uri="{FF2B5EF4-FFF2-40B4-BE49-F238E27FC236}">
                <a16:creationId xmlns:a16="http://schemas.microsoft.com/office/drawing/2014/main" id="{6E04D88A-D25C-B942-9193-36D74DC89182}"/>
              </a:ext>
            </a:extLst>
          </p:cNvPr>
          <p:cNvSpPr>
            <a:spLocks noGrp="1"/>
          </p:cNvSpPr>
          <p:nvPr>
            <p:ph type="body" sz="quarter" idx="11"/>
          </p:nvPr>
        </p:nvSpPr>
        <p:spPr>
          <a:xfrm>
            <a:off x="442800" y="2348216"/>
            <a:ext cx="10080000" cy="2624838"/>
          </a:xfrm>
        </p:spPr>
        <p:txBody>
          <a:bodyPr/>
          <a:lstStyle/>
          <a:p>
            <a:pPr marL="0" indent="0">
              <a:lnSpc>
                <a:spcPct val="150000"/>
              </a:lnSpc>
              <a:buNone/>
            </a:pPr>
            <a:r>
              <a:rPr lang="de-DE" dirty="0"/>
              <a:t>„Und dann [bei lauten Umgebungsgeräuschen] verstehe ich halt einfach gar nichts mehr, dann nützt auch diese Mikroportanlage nichts mehr und da haben halt die andern (.) das Problem haben die halt einfach nicht. Und es strengt mich halt auch extrem an einfach, weil die Hörgeräte verstärken ja alles“ </a:t>
            </a:r>
          </a:p>
          <a:p>
            <a:pPr marL="0" indent="0">
              <a:lnSpc>
                <a:spcPct val="150000"/>
              </a:lnSpc>
              <a:buNone/>
            </a:pPr>
            <a:r>
              <a:rPr lang="de-DE" sz="1600" dirty="0"/>
              <a:t>(M16 G, Pos. 157).</a:t>
            </a:r>
          </a:p>
          <a:p>
            <a:endParaRPr lang="de-DE" dirty="0"/>
          </a:p>
        </p:txBody>
      </p:sp>
      <p:sp>
        <p:nvSpPr>
          <p:cNvPr id="9" name="Textplatzhalter 4">
            <a:extLst>
              <a:ext uri="{FF2B5EF4-FFF2-40B4-BE49-F238E27FC236}">
                <a16:creationId xmlns:a16="http://schemas.microsoft.com/office/drawing/2014/main" id="{38C160A6-FC80-4842-943F-36FA51378E47}"/>
              </a:ext>
            </a:extLst>
          </p:cNvPr>
          <p:cNvSpPr txBox="1">
            <a:spLocks/>
          </p:cNvSpPr>
          <p:nvPr/>
        </p:nvSpPr>
        <p:spPr>
          <a:xfrm>
            <a:off x="442799" y="5441738"/>
            <a:ext cx="11306175" cy="825500"/>
          </a:xfrm>
          <a:prstGeom prst="rect">
            <a:avLst/>
          </a:prstGeom>
        </p:spPr>
        <p:txBody>
          <a:bodyPr lIns="0" tIns="0" rIns="0" bIns="0"/>
          <a:lstStyle>
            <a:lvl1pPr marL="0" indent="0" algn="l" defTabSz="815557" rtl="0" eaLnBrk="1" latinLnBrk="0" hangingPunct="1">
              <a:lnSpc>
                <a:spcPts val="2640"/>
              </a:lnSpc>
              <a:spcBef>
                <a:spcPts val="0"/>
              </a:spcBef>
              <a:buFontTx/>
              <a:buNone/>
              <a:defRPr sz="2200" b="1" i="0" kern="1200" baseline="0">
                <a:solidFill>
                  <a:schemeClr val="tx1"/>
                </a:solidFill>
                <a:latin typeface="Arial" panose="020B0604020202020204" pitchFamily="34" charset="0"/>
                <a:ea typeface="+mn-ea"/>
                <a:cs typeface="+mn-cs"/>
              </a:defRPr>
            </a:lvl1pPr>
            <a:lvl2pPr marL="611668" indent="-203890" algn="l" defTabSz="815557" rtl="0" eaLnBrk="1" latinLnBrk="0" hangingPunct="1">
              <a:lnSpc>
                <a:spcPct val="90000"/>
              </a:lnSpc>
              <a:spcBef>
                <a:spcPts val="446"/>
              </a:spcBef>
              <a:buFontTx/>
              <a:buNone/>
              <a:defRPr sz="2141" kern="1200">
                <a:solidFill>
                  <a:schemeClr val="tx1"/>
                </a:solidFill>
                <a:latin typeface="+mn-lt"/>
                <a:ea typeface="+mn-ea"/>
                <a:cs typeface="+mn-cs"/>
              </a:defRPr>
            </a:lvl2pPr>
            <a:lvl3pPr marL="1019447" indent="-203890" algn="l" defTabSz="815557" rtl="0" eaLnBrk="1" latinLnBrk="0" hangingPunct="1">
              <a:lnSpc>
                <a:spcPct val="90000"/>
              </a:lnSpc>
              <a:spcBef>
                <a:spcPts val="446"/>
              </a:spcBef>
              <a:buFontTx/>
              <a:buNone/>
              <a:defRPr sz="1784" kern="1200">
                <a:solidFill>
                  <a:schemeClr val="tx1"/>
                </a:solidFill>
                <a:latin typeface="+mn-lt"/>
                <a:ea typeface="+mn-ea"/>
                <a:cs typeface="+mn-cs"/>
              </a:defRPr>
            </a:lvl3pPr>
            <a:lvl4pPr marL="1427225" indent="-203890" algn="l" defTabSz="815557" rtl="0" eaLnBrk="1" latinLnBrk="0" hangingPunct="1">
              <a:lnSpc>
                <a:spcPct val="90000"/>
              </a:lnSpc>
              <a:spcBef>
                <a:spcPts val="446"/>
              </a:spcBef>
              <a:buFontTx/>
              <a:buNone/>
              <a:defRPr sz="1605" kern="1200">
                <a:solidFill>
                  <a:schemeClr val="tx1"/>
                </a:solidFill>
                <a:latin typeface="+mn-lt"/>
                <a:ea typeface="+mn-ea"/>
                <a:cs typeface="+mn-cs"/>
              </a:defRPr>
            </a:lvl4pPr>
            <a:lvl5pPr marL="1835003" indent="-203890" algn="l" defTabSz="815557" rtl="0" eaLnBrk="1" latinLnBrk="0" hangingPunct="1">
              <a:lnSpc>
                <a:spcPct val="90000"/>
              </a:lnSpc>
              <a:spcBef>
                <a:spcPts val="446"/>
              </a:spcBef>
              <a:buFontTx/>
              <a:buNone/>
              <a:defRPr sz="1605" kern="1200">
                <a:solidFill>
                  <a:schemeClr val="tx1"/>
                </a:solidFill>
                <a:latin typeface="+mn-lt"/>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a:lstStyle>
          <a:p>
            <a:endParaRPr lang="de-DE" dirty="0"/>
          </a:p>
        </p:txBody>
      </p:sp>
    </p:spTree>
    <p:extLst>
      <p:ext uri="{BB962C8B-B14F-4D97-AF65-F5344CB8AC3E}">
        <p14:creationId xmlns:p14="http://schemas.microsoft.com/office/powerpoint/2010/main" val="335858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0008D99B-4D67-2C49-A66F-E725AD270485}"/>
              </a:ext>
            </a:extLst>
          </p:cNvPr>
          <p:cNvSpPr>
            <a:spLocks noGrp="1"/>
          </p:cNvSpPr>
          <p:nvPr>
            <p:ph type="body" sz="quarter" idx="12"/>
          </p:nvPr>
        </p:nvSpPr>
        <p:spPr>
          <a:xfrm>
            <a:off x="442798" y="1855699"/>
            <a:ext cx="11306175" cy="825500"/>
          </a:xfrm>
        </p:spPr>
        <p:txBody>
          <a:bodyPr/>
          <a:lstStyle/>
          <a:p>
            <a:r>
              <a:rPr lang="de-DE" altLang="de-DE" sz="2400" dirty="0"/>
              <a:t>Verhalten des Umfelds - Verlust von Inhalt </a:t>
            </a:r>
          </a:p>
          <a:p>
            <a:pPr lvl="0"/>
            <a:endParaRPr lang="de-DE" dirty="0"/>
          </a:p>
        </p:txBody>
      </p:sp>
      <p:sp>
        <p:nvSpPr>
          <p:cNvPr id="6" name="Foliennummernplatzhalter 5">
            <a:extLst>
              <a:ext uri="{FF2B5EF4-FFF2-40B4-BE49-F238E27FC236}">
                <a16:creationId xmlns:a16="http://schemas.microsoft.com/office/drawing/2014/main" id="{4C753C5A-7DA3-2648-81E2-96D82F8A3D10}"/>
              </a:ext>
            </a:extLst>
          </p:cNvPr>
          <p:cNvSpPr>
            <a:spLocks noGrp="1"/>
          </p:cNvSpPr>
          <p:nvPr>
            <p:ph type="sldNum" sz="quarter" idx="4"/>
          </p:nvPr>
        </p:nvSpPr>
        <p:spPr>
          <a:xfrm>
            <a:off x="11206140" y="6426773"/>
            <a:ext cx="720000" cy="270000"/>
          </a:xfrm>
          <a:prstGeom prst="rect">
            <a:avLst/>
          </a:prstGeom>
        </p:spPr>
        <p:txBody>
          <a:bodyPr vert="horz" lIns="0" tIns="0" rIns="0" bIns="0" rtlCol="0" anchor="t" anchorCtr="0"/>
          <a:lstStyle>
            <a:lvl1pPr algn="l">
              <a:defRPr sz="1200" b="1" i="0" baseline="0">
                <a:solidFill>
                  <a:schemeClr val="tx1"/>
                </a:solidFill>
                <a:latin typeface="Arial" panose="020B0604020202020204" pitchFamily="34" charset="0"/>
              </a:defRPr>
            </a:lvl1pPr>
          </a:lstStyle>
          <a:p>
            <a:pPr algn="l"/>
            <a:fld id="{3889EAAA-2A39-E347-B0AA-909793490C00}" type="slidenum">
              <a:rPr lang="de-DE" smtClean="0"/>
              <a:pPr algn="l"/>
              <a:t>22</a:t>
            </a:fld>
            <a:endParaRPr lang="de-DE" dirty="0"/>
          </a:p>
        </p:txBody>
      </p:sp>
      <p:sp>
        <p:nvSpPr>
          <p:cNvPr id="7" name="Textplatzhalter 12">
            <a:extLst>
              <a:ext uri="{FF2B5EF4-FFF2-40B4-BE49-F238E27FC236}">
                <a16:creationId xmlns:a16="http://schemas.microsoft.com/office/drawing/2014/main" id="{42AC78B8-1083-4644-9D98-98740BD52D4A}"/>
              </a:ext>
            </a:extLst>
          </p:cNvPr>
          <p:cNvSpPr>
            <a:spLocks noGrp="1"/>
          </p:cNvSpPr>
          <p:nvPr>
            <p:ph type="body" sz="quarter" idx="14" hasCustomPrompt="1"/>
          </p:nvPr>
        </p:nvSpPr>
        <p:spPr>
          <a:xfrm>
            <a:off x="2292387" y="441325"/>
            <a:ext cx="7724551" cy="825500"/>
          </a:xfrm>
          <a:prstGeom prst="rect">
            <a:avLst/>
          </a:prstGeom>
        </p:spPr>
        <p:txBody>
          <a:bodyPr lIns="54000" tIns="356400" rIns="54000" bIns="43200" anchor="b" anchorCtr="0"/>
          <a:lstStyle>
            <a:lvl1pPr marL="0" indent="0">
              <a:lnSpc>
                <a:spcPct val="88000"/>
              </a:lnSpc>
              <a:spcBef>
                <a:spcPts val="0"/>
              </a:spcBef>
              <a:buFontTx/>
              <a:buNone/>
              <a:defRPr sz="680" b="1" i="0" cap="all" spc="80" baseline="0"/>
            </a:lvl1pPr>
            <a:lvl2pPr indent="0">
              <a:lnSpc>
                <a:spcPts val="880"/>
              </a:lnSpc>
              <a:buFontTx/>
              <a:buNone/>
              <a:defRPr sz="680" b="1" i="0" cap="all" spc="80" baseline="0"/>
            </a:lvl2pPr>
            <a:lvl3pPr indent="0">
              <a:lnSpc>
                <a:spcPts val="880"/>
              </a:lnSpc>
              <a:buFontTx/>
              <a:buNone/>
              <a:defRPr sz="680" b="1" i="0" cap="all" spc="80" baseline="0"/>
            </a:lvl3pPr>
            <a:lvl4pPr indent="0">
              <a:lnSpc>
                <a:spcPts val="880"/>
              </a:lnSpc>
              <a:buFontTx/>
              <a:buNone/>
              <a:defRPr sz="680" b="1" i="0" cap="all" spc="80" baseline="0"/>
            </a:lvl4pPr>
            <a:lvl5pPr indent="0">
              <a:lnSpc>
                <a:spcPts val="880"/>
              </a:lnSpc>
              <a:buFontTx/>
              <a:buNone/>
              <a:defRPr sz="680" b="1" i="0" cap="all" spc="80" baseline="0"/>
            </a:lvl5pPr>
          </a:lstStyle>
          <a:p>
            <a:r>
              <a:rPr lang="de-DE" dirty="0" err="1">
                <a:latin typeface="Arial" panose="020B0604020202020204" pitchFamily="34" charset="0"/>
              </a:rPr>
              <a:t>auSwirkung</a:t>
            </a:r>
            <a:r>
              <a:rPr lang="de-DE" dirty="0">
                <a:latin typeface="Arial" panose="020B0604020202020204" pitchFamily="34" charset="0"/>
              </a:rPr>
              <a:t> von Hörschädigung</a:t>
            </a:r>
          </a:p>
        </p:txBody>
      </p:sp>
      <p:sp>
        <p:nvSpPr>
          <p:cNvPr id="3" name="Textplatzhalter 2">
            <a:extLst>
              <a:ext uri="{FF2B5EF4-FFF2-40B4-BE49-F238E27FC236}">
                <a16:creationId xmlns:a16="http://schemas.microsoft.com/office/drawing/2014/main" id="{6E04D88A-D25C-B942-9193-36D74DC89182}"/>
              </a:ext>
            </a:extLst>
          </p:cNvPr>
          <p:cNvSpPr>
            <a:spLocks noGrp="1"/>
          </p:cNvSpPr>
          <p:nvPr>
            <p:ph type="body" sz="quarter" idx="11"/>
          </p:nvPr>
        </p:nvSpPr>
        <p:spPr>
          <a:xfrm>
            <a:off x="442800" y="2348216"/>
            <a:ext cx="10080000" cy="2624838"/>
          </a:xfrm>
        </p:spPr>
        <p:txBody>
          <a:bodyPr/>
          <a:lstStyle/>
          <a:p>
            <a:pPr marL="0" indent="0">
              <a:buNone/>
            </a:pPr>
            <a:r>
              <a:rPr lang="de-DE" dirty="0"/>
              <a:t>„I: Wie nehmen die Anderen dann darauf Rücksicht, (.) dass du keine CIs anhast? </a:t>
            </a:r>
          </a:p>
          <a:p>
            <a:pPr marL="0" indent="0">
              <a:buNone/>
            </a:pPr>
            <a:r>
              <a:rPr lang="de-DE" dirty="0"/>
              <a:t>B: </a:t>
            </a:r>
            <a:r>
              <a:rPr lang="de-DE" dirty="0" err="1"/>
              <a:t>ämm</a:t>
            </a:r>
            <a:r>
              <a:rPr lang="de-DE" dirty="0"/>
              <a:t> (.) Die stört das eigentlich nicht so. </a:t>
            </a:r>
          </a:p>
          <a:p>
            <a:pPr marL="0" indent="0">
              <a:buNone/>
            </a:pPr>
            <a:r>
              <a:rPr lang="de-DE" dirty="0"/>
              <a:t>I: (schnauft überrascht)</a:t>
            </a:r>
          </a:p>
          <a:p>
            <a:pPr marL="0" indent="0">
              <a:buNone/>
            </a:pPr>
            <a:r>
              <a:rPr lang="de-DE" dirty="0"/>
              <a:t>B: Dann hör ich halt nix, aber ich hab ja gelernt </a:t>
            </a:r>
            <a:r>
              <a:rPr lang="de-DE" dirty="0" err="1"/>
              <a:t>ämm</a:t>
            </a:r>
            <a:r>
              <a:rPr lang="de-DE" dirty="0"/>
              <a:t> über die Lippen abzulesen und das mach ich dann meistens auch. Versteh zwar nicht jedes Wort, aber (3) ja“</a:t>
            </a:r>
          </a:p>
          <a:p>
            <a:pPr marL="0" indent="0">
              <a:buNone/>
            </a:pPr>
            <a:r>
              <a:rPr lang="de-DE" sz="1600" dirty="0"/>
              <a:t>(M12 G, Pos. 149-152).</a:t>
            </a:r>
          </a:p>
        </p:txBody>
      </p:sp>
      <p:sp>
        <p:nvSpPr>
          <p:cNvPr id="9" name="Textplatzhalter 4">
            <a:extLst>
              <a:ext uri="{FF2B5EF4-FFF2-40B4-BE49-F238E27FC236}">
                <a16:creationId xmlns:a16="http://schemas.microsoft.com/office/drawing/2014/main" id="{38C160A6-FC80-4842-943F-36FA51378E47}"/>
              </a:ext>
            </a:extLst>
          </p:cNvPr>
          <p:cNvSpPr txBox="1">
            <a:spLocks/>
          </p:cNvSpPr>
          <p:nvPr/>
        </p:nvSpPr>
        <p:spPr>
          <a:xfrm>
            <a:off x="442799" y="5441738"/>
            <a:ext cx="11306175" cy="825500"/>
          </a:xfrm>
          <a:prstGeom prst="rect">
            <a:avLst/>
          </a:prstGeom>
        </p:spPr>
        <p:txBody>
          <a:bodyPr lIns="0" tIns="0" rIns="0" bIns="0"/>
          <a:lstStyle>
            <a:lvl1pPr marL="0" indent="0" algn="l" defTabSz="815557" rtl="0" eaLnBrk="1" latinLnBrk="0" hangingPunct="1">
              <a:lnSpc>
                <a:spcPts val="2640"/>
              </a:lnSpc>
              <a:spcBef>
                <a:spcPts val="0"/>
              </a:spcBef>
              <a:buFontTx/>
              <a:buNone/>
              <a:defRPr sz="2200" b="1" i="0" kern="1200" baseline="0">
                <a:solidFill>
                  <a:schemeClr val="tx1"/>
                </a:solidFill>
                <a:latin typeface="Arial" panose="020B0604020202020204" pitchFamily="34" charset="0"/>
                <a:ea typeface="+mn-ea"/>
                <a:cs typeface="+mn-cs"/>
              </a:defRPr>
            </a:lvl1pPr>
            <a:lvl2pPr marL="611668" indent="-203890" algn="l" defTabSz="815557" rtl="0" eaLnBrk="1" latinLnBrk="0" hangingPunct="1">
              <a:lnSpc>
                <a:spcPct val="90000"/>
              </a:lnSpc>
              <a:spcBef>
                <a:spcPts val="446"/>
              </a:spcBef>
              <a:buFontTx/>
              <a:buNone/>
              <a:defRPr sz="2141" kern="1200">
                <a:solidFill>
                  <a:schemeClr val="tx1"/>
                </a:solidFill>
                <a:latin typeface="+mn-lt"/>
                <a:ea typeface="+mn-ea"/>
                <a:cs typeface="+mn-cs"/>
              </a:defRPr>
            </a:lvl2pPr>
            <a:lvl3pPr marL="1019447" indent="-203890" algn="l" defTabSz="815557" rtl="0" eaLnBrk="1" latinLnBrk="0" hangingPunct="1">
              <a:lnSpc>
                <a:spcPct val="90000"/>
              </a:lnSpc>
              <a:spcBef>
                <a:spcPts val="446"/>
              </a:spcBef>
              <a:buFontTx/>
              <a:buNone/>
              <a:defRPr sz="1784" kern="1200">
                <a:solidFill>
                  <a:schemeClr val="tx1"/>
                </a:solidFill>
                <a:latin typeface="+mn-lt"/>
                <a:ea typeface="+mn-ea"/>
                <a:cs typeface="+mn-cs"/>
              </a:defRPr>
            </a:lvl3pPr>
            <a:lvl4pPr marL="1427225" indent="-203890" algn="l" defTabSz="815557" rtl="0" eaLnBrk="1" latinLnBrk="0" hangingPunct="1">
              <a:lnSpc>
                <a:spcPct val="90000"/>
              </a:lnSpc>
              <a:spcBef>
                <a:spcPts val="446"/>
              </a:spcBef>
              <a:buFontTx/>
              <a:buNone/>
              <a:defRPr sz="1605" kern="1200">
                <a:solidFill>
                  <a:schemeClr val="tx1"/>
                </a:solidFill>
                <a:latin typeface="+mn-lt"/>
                <a:ea typeface="+mn-ea"/>
                <a:cs typeface="+mn-cs"/>
              </a:defRPr>
            </a:lvl4pPr>
            <a:lvl5pPr marL="1835003" indent="-203890" algn="l" defTabSz="815557" rtl="0" eaLnBrk="1" latinLnBrk="0" hangingPunct="1">
              <a:lnSpc>
                <a:spcPct val="90000"/>
              </a:lnSpc>
              <a:spcBef>
                <a:spcPts val="446"/>
              </a:spcBef>
              <a:buFontTx/>
              <a:buNone/>
              <a:defRPr sz="1605" kern="1200">
                <a:solidFill>
                  <a:schemeClr val="tx1"/>
                </a:solidFill>
                <a:latin typeface="+mn-lt"/>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a:lstStyle>
          <a:p>
            <a:endParaRPr lang="de-DE" dirty="0"/>
          </a:p>
        </p:txBody>
      </p:sp>
    </p:spTree>
    <p:extLst>
      <p:ext uri="{BB962C8B-B14F-4D97-AF65-F5344CB8AC3E}">
        <p14:creationId xmlns:p14="http://schemas.microsoft.com/office/powerpoint/2010/main" val="312604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0008D99B-4D67-2C49-A66F-E725AD270485}"/>
              </a:ext>
            </a:extLst>
          </p:cNvPr>
          <p:cNvSpPr>
            <a:spLocks noGrp="1"/>
          </p:cNvSpPr>
          <p:nvPr>
            <p:ph type="body" sz="quarter" idx="12"/>
          </p:nvPr>
        </p:nvSpPr>
        <p:spPr>
          <a:xfrm>
            <a:off x="442798" y="1734162"/>
            <a:ext cx="11306175" cy="825500"/>
          </a:xfrm>
        </p:spPr>
        <p:txBody>
          <a:bodyPr/>
          <a:lstStyle/>
          <a:p>
            <a:r>
              <a:rPr lang="de-DE" altLang="de-DE" sz="2400" dirty="0"/>
              <a:t>negative kommunikative Strategien</a:t>
            </a:r>
          </a:p>
        </p:txBody>
      </p:sp>
      <p:sp>
        <p:nvSpPr>
          <p:cNvPr id="6" name="Foliennummernplatzhalter 5">
            <a:extLst>
              <a:ext uri="{FF2B5EF4-FFF2-40B4-BE49-F238E27FC236}">
                <a16:creationId xmlns:a16="http://schemas.microsoft.com/office/drawing/2014/main" id="{4C753C5A-7DA3-2648-81E2-96D82F8A3D10}"/>
              </a:ext>
            </a:extLst>
          </p:cNvPr>
          <p:cNvSpPr>
            <a:spLocks noGrp="1"/>
          </p:cNvSpPr>
          <p:nvPr>
            <p:ph type="sldNum" sz="quarter" idx="4"/>
          </p:nvPr>
        </p:nvSpPr>
        <p:spPr>
          <a:xfrm>
            <a:off x="11206140" y="6426773"/>
            <a:ext cx="720000" cy="270000"/>
          </a:xfrm>
          <a:prstGeom prst="rect">
            <a:avLst/>
          </a:prstGeom>
        </p:spPr>
        <p:txBody>
          <a:bodyPr vert="horz" lIns="0" tIns="0" rIns="0" bIns="0" rtlCol="0" anchor="t" anchorCtr="0"/>
          <a:lstStyle>
            <a:lvl1pPr algn="l">
              <a:defRPr sz="1200" b="1" i="0" baseline="0">
                <a:solidFill>
                  <a:schemeClr val="tx1"/>
                </a:solidFill>
                <a:latin typeface="Arial" panose="020B0604020202020204" pitchFamily="34" charset="0"/>
              </a:defRPr>
            </a:lvl1pPr>
          </a:lstStyle>
          <a:p>
            <a:pPr algn="l"/>
            <a:fld id="{3889EAAA-2A39-E347-B0AA-909793490C00}" type="slidenum">
              <a:rPr lang="de-DE" smtClean="0"/>
              <a:pPr algn="l"/>
              <a:t>23</a:t>
            </a:fld>
            <a:endParaRPr lang="de-DE" dirty="0"/>
          </a:p>
        </p:txBody>
      </p:sp>
      <p:sp>
        <p:nvSpPr>
          <p:cNvPr id="7" name="Textplatzhalter 12">
            <a:extLst>
              <a:ext uri="{FF2B5EF4-FFF2-40B4-BE49-F238E27FC236}">
                <a16:creationId xmlns:a16="http://schemas.microsoft.com/office/drawing/2014/main" id="{42AC78B8-1083-4644-9D98-98740BD52D4A}"/>
              </a:ext>
            </a:extLst>
          </p:cNvPr>
          <p:cNvSpPr>
            <a:spLocks noGrp="1"/>
          </p:cNvSpPr>
          <p:nvPr>
            <p:ph type="body" sz="quarter" idx="14" hasCustomPrompt="1"/>
          </p:nvPr>
        </p:nvSpPr>
        <p:spPr>
          <a:xfrm>
            <a:off x="2292387" y="441325"/>
            <a:ext cx="7724551" cy="825500"/>
          </a:xfrm>
          <a:prstGeom prst="rect">
            <a:avLst/>
          </a:prstGeom>
        </p:spPr>
        <p:txBody>
          <a:bodyPr lIns="54000" tIns="356400" rIns="54000" bIns="43200" anchor="b" anchorCtr="0"/>
          <a:lstStyle>
            <a:lvl1pPr marL="0" indent="0">
              <a:lnSpc>
                <a:spcPct val="88000"/>
              </a:lnSpc>
              <a:spcBef>
                <a:spcPts val="0"/>
              </a:spcBef>
              <a:buFontTx/>
              <a:buNone/>
              <a:defRPr sz="680" b="1" i="0" cap="all" spc="80" baseline="0"/>
            </a:lvl1pPr>
            <a:lvl2pPr indent="0">
              <a:lnSpc>
                <a:spcPts val="880"/>
              </a:lnSpc>
              <a:buFontTx/>
              <a:buNone/>
              <a:defRPr sz="680" b="1" i="0" cap="all" spc="80" baseline="0"/>
            </a:lvl2pPr>
            <a:lvl3pPr indent="0">
              <a:lnSpc>
                <a:spcPts val="880"/>
              </a:lnSpc>
              <a:buFontTx/>
              <a:buNone/>
              <a:defRPr sz="680" b="1" i="0" cap="all" spc="80" baseline="0"/>
            </a:lvl3pPr>
            <a:lvl4pPr indent="0">
              <a:lnSpc>
                <a:spcPts val="880"/>
              </a:lnSpc>
              <a:buFontTx/>
              <a:buNone/>
              <a:defRPr sz="680" b="1" i="0" cap="all" spc="80" baseline="0"/>
            </a:lvl4pPr>
            <a:lvl5pPr indent="0">
              <a:lnSpc>
                <a:spcPts val="880"/>
              </a:lnSpc>
              <a:buFontTx/>
              <a:buNone/>
              <a:defRPr sz="680" b="1" i="0" cap="all" spc="80" baseline="0"/>
            </a:lvl5pPr>
          </a:lstStyle>
          <a:p>
            <a:pPr marL="0" indent="0">
              <a:lnSpc>
                <a:spcPct val="88000"/>
              </a:lnSpc>
              <a:spcBef>
                <a:spcPts val="0"/>
              </a:spcBef>
              <a:buFontTx/>
              <a:buNone/>
            </a:pPr>
            <a:r>
              <a:rPr lang="de-DE" dirty="0">
                <a:latin typeface="Arial" panose="020B0604020202020204" pitchFamily="34" charset="0"/>
              </a:rPr>
              <a:t>Kommunikative Strategien	</a:t>
            </a:r>
            <a:endParaRPr lang="de-DE" sz="680" b="1" i="0" baseline="0" dirty="0">
              <a:latin typeface="Arial" panose="020B0604020202020204" pitchFamily="34" charset="0"/>
            </a:endParaRPr>
          </a:p>
        </p:txBody>
      </p:sp>
      <p:sp>
        <p:nvSpPr>
          <p:cNvPr id="3" name="Textplatzhalter 2">
            <a:extLst>
              <a:ext uri="{FF2B5EF4-FFF2-40B4-BE49-F238E27FC236}">
                <a16:creationId xmlns:a16="http://schemas.microsoft.com/office/drawing/2014/main" id="{6E04D88A-D25C-B942-9193-36D74DC89182}"/>
              </a:ext>
            </a:extLst>
          </p:cNvPr>
          <p:cNvSpPr>
            <a:spLocks noGrp="1"/>
          </p:cNvSpPr>
          <p:nvPr>
            <p:ph type="body" sz="quarter" idx="11"/>
          </p:nvPr>
        </p:nvSpPr>
        <p:spPr>
          <a:xfrm>
            <a:off x="442798" y="2331407"/>
            <a:ext cx="7808065" cy="3919022"/>
          </a:xfrm>
        </p:spPr>
        <p:txBody>
          <a:bodyPr/>
          <a:lstStyle/>
          <a:p>
            <a:pPr marL="0" indent="0">
              <a:lnSpc>
                <a:spcPct val="150000"/>
              </a:lnSpc>
              <a:buNone/>
            </a:pPr>
            <a:r>
              <a:rPr lang="de-DE" dirty="0"/>
              <a:t>„Lässt du dann auch irgendwas bewusst weg, wenn du weißt, ja, das verstehen die eh nicht, dass man es dann gar nicht erst anspricht?</a:t>
            </a:r>
          </a:p>
          <a:p>
            <a:pPr marL="0" indent="0">
              <a:lnSpc>
                <a:spcPct val="150000"/>
              </a:lnSpc>
              <a:buNone/>
            </a:pPr>
            <a:r>
              <a:rPr lang="de-DE" dirty="0"/>
              <a:t>B: Ja vor allen Dingen dann bei Mitschülern halt. Aber meine Freunde verstehen es eigentlich schon und wenn ich es ihnen sage, dann achten sie halt schon darauf, aber man sagt natürlich nicht immer alles, weil man mag sich ja auch nicht quasi so in den Vordergrund spielen, dass immer alle auf einen achten müssen und so“ </a:t>
            </a:r>
          </a:p>
          <a:p>
            <a:pPr marL="0" indent="0">
              <a:lnSpc>
                <a:spcPct val="150000"/>
              </a:lnSpc>
              <a:buNone/>
            </a:pPr>
            <a:r>
              <a:rPr lang="de-DE" dirty="0"/>
              <a:t>(M16 G, Pos. 185-190).</a:t>
            </a:r>
          </a:p>
        </p:txBody>
      </p:sp>
      <p:sp>
        <p:nvSpPr>
          <p:cNvPr id="9" name="Textplatzhalter 4">
            <a:extLst>
              <a:ext uri="{FF2B5EF4-FFF2-40B4-BE49-F238E27FC236}">
                <a16:creationId xmlns:a16="http://schemas.microsoft.com/office/drawing/2014/main" id="{38C160A6-FC80-4842-943F-36FA51378E47}"/>
              </a:ext>
            </a:extLst>
          </p:cNvPr>
          <p:cNvSpPr txBox="1">
            <a:spLocks/>
          </p:cNvSpPr>
          <p:nvPr/>
        </p:nvSpPr>
        <p:spPr>
          <a:xfrm>
            <a:off x="442799" y="5441738"/>
            <a:ext cx="11306175" cy="825500"/>
          </a:xfrm>
          <a:prstGeom prst="rect">
            <a:avLst/>
          </a:prstGeom>
        </p:spPr>
        <p:txBody>
          <a:bodyPr lIns="0" tIns="0" rIns="0" bIns="0"/>
          <a:lstStyle>
            <a:lvl1pPr marL="0" indent="0" algn="l" defTabSz="815557" rtl="0" eaLnBrk="1" latinLnBrk="0" hangingPunct="1">
              <a:lnSpc>
                <a:spcPts val="2640"/>
              </a:lnSpc>
              <a:spcBef>
                <a:spcPts val="0"/>
              </a:spcBef>
              <a:buFontTx/>
              <a:buNone/>
              <a:defRPr sz="2200" b="1" i="0" kern="1200" baseline="0">
                <a:solidFill>
                  <a:schemeClr val="tx1"/>
                </a:solidFill>
                <a:latin typeface="Arial" panose="020B0604020202020204" pitchFamily="34" charset="0"/>
                <a:ea typeface="+mn-ea"/>
                <a:cs typeface="+mn-cs"/>
              </a:defRPr>
            </a:lvl1pPr>
            <a:lvl2pPr marL="611668" indent="-203890" algn="l" defTabSz="815557" rtl="0" eaLnBrk="1" latinLnBrk="0" hangingPunct="1">
              <a:lnSpc>
                <a:spcPct val="90000"/>
              </a:lnSpc>
              <a:spcBef>
                <a:spcPts val="446"/>
              </a:spcBef>
              <a:buFontTx/>
              <a:buNone/>
              <a:defRPr sz="2141" kern="1200">
                <a:solidFill>
                  <a:schemeClr val="tx1"/>
                </a:solidFill>
                <a:latin typeface="+mn-lt"/>
                <a:ea typeface="+mn-ea"/>
                <a:cs typeface="+mn-cs"/>
              </a:defRPr>
            </a:lvl2pPr>
            <a:lvl3pPr marL="1019447" indent="-203890" algn="l" defTabSz="815557" rtl="0" eaLnBrk="1" latinLnBrk="0" hangingPunct="1">
              <a:lnSpc>
                <a:spcPct val="90000"/>
              </a:lnSpc>
              <a:spcBef>
                <a:spcPts val="446"/>
              </a:spcBef>
              <a:buFontTx/>
              <a:buNone/>
              <a:defRPr sz="1784" kern="1200">
                <a:solidFill>
                  <a:schemeClr val="tx1"/>
                </a:solidFill>
                <a:latin typeface="+mn-lt"/>
                <a:ea typeface="+mn-ea"/>
                <a:cs typeface="+mn-cs"/>
              </a:defRPr>
            </a:lvl3pPr>
            <a:lvl4pPr marL="1427225" indent="-203890" algn="l" defTabSz="815557" rtl="0" eaLnBrk="1" latinLnBrk="0" hangingPunct="1">
              <a:lnSpc>
                <a:spcPct val="90000"/>
              </a:lnSpc>
              <a:spcBef>
                <a:spcPts val="446"/>
              </a:spcBef>
              <a:buFontTx/>
              <a:buNone/>
              <a:defRPr sz="1605" kern="1200">
                <a:solidFill>
                  <a:schemeClr val="tx1"/>
                </a:solidFill>
                <a:latin typeface="+mn-lt"/>
                <a:ea typeface="+mn-ea"/>
                <a:cs typeface="+mn-cs"/>
              </a:defRPr>
            </a:lvl4pPr>
            <a:lvl5pPr marL="1835003" indent="-203890" algn="l" defTabSz="815557" rtl="0" eaLnBrk="1" latinLnBrk="0" hangingPunct="1">
              <a:lnSpc>
                <a:spcPct val="90000"/>
              </a:lnSpc>
              <a:spcBef>
                <a:spcPts val="446"/>
              </a:spcBef>
              <a:buFontTx/>
              <a:buNone/>
              <a:defRPr sz="1605" kern="1200">
                <a:solidFill>
                  <a:schemeClr val="tx1"/>
                </a:solidFill>
                <a:latin typeface="+mn-lt"/>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a:lstStyle>
          <a:p>
            <a:endParaRPr lang="de-DE" dirty="0"/>
          </a:p>
        </p:txBody>
      </p:sp>
    </p:spTree>
    <p:extLst>
      <p:ext uri="{BB962C8B-B14F-4D97-AF65-F5344CB8AC3E}">
        <p14:creationId xmlns:p14="http://schemas.microsoft.com/office/powerpoint/2010/main" val="281310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0008D99B-4D67-2C49-A66F-E725AD270485}"/>
              </a:ext>
            </a:extLst>
          </p:cNvPr>
          <p:cNvSpPr>
            <a:spLocks noGrp="1"/>
          </p:cNvSpPr>
          <p:nvPr>
            <p:ph type="body" sz="quarter" idx="12"/>
          </p:nvPr>
        </p:nvSpPr>
        <p:spPr>
          <a:xfrm>
            <a:off x="442799" y="1855699"/>
            <a:ext cx="11306175" cy="825500"/>
          </a:xfrm>
        </p:spPr>
        <p:txBody>
          <a:bodyPr/>
          <a:lstStyle/>
          <a:p>
            <a:r>
              <a:rPr lang="de-DE" altLang="de-DE" sz="2400" dirty="0"/>
              <a:t>Verhalten des Umfelds</a:t>
            </a:r>
          </a:p>
          <a:p>
            <a:endParaRPr lang="de-DE" altLang="de-DE" sz="2400" dirty="0"/>
          </a:p>
          <a:p>
            <a:pPr lvl="0"/>
            <a:endParaRPr lang="de-DE" dirty="0"/>
          </a:p>
        </p:txBody>
      </p:sp>
      <p:sp>
        <p:nvSpPr>
          <p:cNvPr id="6" name="Foliennummernplatzhalter 5">
            <a:extLst>
              <a:ext uri="{FF2B5EF4-FFF2-40B4-BE49-F238E27FC236}">
                <a16:creationId xmlns:a16="http://schemas.microsoft.com/office/drawing/2014/main" id="{4C753C5A-7DA3-2648-81E2-96D82F8A3D10}"/>
              </a:ext>
            </a:extLst>
          </p:cNvPr>
          <p:cNvSpPr>
            <a:spLocks noGrp="1"/>
          </p:cNvSpPr>
          <p:nvPr>
            <p:ph type="sldNum" sz="quarter" idx="4"/>
          </p:nvPr>
        </p:nvSpPr>
        <p:spPr>
          <a:xfrm>
            <a:off x="11206140" y="6426773"/>
            <a:ext cx="720000" cy="270000"/>
          </a:xfrm>
          <a:prstGeom prst="rect">
            <a:avLst/>
          </a:prstGeom>
        </p:spPr>
        <p:txBody>
          <a:bodyPr vert="horz" lIns="0" tIns="0" rIns="0" bIns="0" rtlCol="0" anchor="t" anchorCtr="0"/>
          <a:lstStyle>
            <a:lvl1pPr algn="l">
              <a:defRPr sz="1200" b="1" i="0" baseline="0">
                <a:solidFill>
                  <a:schemeClr val="tx1"/>
                </a:solidFill>
                <a:latin typeface="Arial" panose="020B0604020202020204" pitchFamily="34" charset="0"/>
              </a:defRPr>
            </a:lvl1pPr>
          </a:lstStyle>
          <a:p>
            <a:pPr algn="l"/>
            <a:fld id="{3889EAAA-2A39-E347-B0AA-909793490C00}" type="slidenum">
              <a:rPr lang="de-DE" smtClean="0"/>
              <a:pPr algn="l"/>
              <a:t>24</a:t>
            </a:fld>
            <a:endParaRPr lang="de-DE" dirty="0"/>
          </a:p>
        </p:txBody>
      </p:sp>
      <p:sp>
        <p:nvSpPr>
          <p:cNvPr id="7" name="Textplatzhalter 12">
            <a:extLst>
              <a:ext uri="{FF2B5EF4-FFF2-40B4-BE49-F238E27FC236}">
                <a16:creationId xmlns:a16="http://schemas.microsoft.com/office/drawing/2014/main" id="{42AC78B8-1083-4644-9D98-98740BD52D4A}"/>
              </a:ext>
            </a:extLst>
          </p:cNvPr>
          <p:cNvSpPr>
            <a:spLocks noGrp="1"/>
          </p:cNvSpPr>
          <p:nvPr>
            <p:ph type="body" sz="quarter" idx="14" hasCustomPrompt="1"/>
          </p:nvPr>
        </p:nvSpPr>
        <p:spPr>
          <a:xfrm>
            <a:off x="2292387" y="441325"/>
            <a:ext cx="7724551" cy="825500"/>
          </a:xfrm>
          <a:prstGeom prst="rect">
            <a:avLst/>
          </a:prstGeom>
        </p:spPr>
        <p:txBody>
          <a:bodyPr lIns="54000" tIns="356400" rIns="54000" bIns="43200" anchor="b" anchorCtr="0"/>
          <a:lstStyle>
            <a:lvl1pPr marL="0" indent="0">
              <a:lnSpc>
                <a:spcPct val="88000"/>
              </a:lnSpc>
              <a:spcBef>
                <a:spcPts val="0"/>
              </a:spcBef>
              <a:buFontTx/>
              <a:buNone/>
              <a:defRPr sz="680" b="1" i="0" cap="all" spc="80" baseline="0"/>
            </a:lvl1pPr>
            <a:lvl2pPr indent="0">
              <a:lnSpc>
                <a:spcPts val="880"/>
              </a:lnSpc>
              <a:buFontTx/>
              <a:buNone/>
              <a:defRPr sz="680" b="1" i="0" cap="all" spc="80" baseline="0"/>
            </a:lvl2pPr>
            <a:lvl3pPr indent="0">
              <a:lnSpc>
                <a:spcPts val="880"/>
              </a:lnSpc>
              <a:buFontTx/>
              <a:buNone/>
              <a:defRPr sz="680" b="1" i="0" cap="all" spc="80" baseline="0"/>
            </a:lvl3pPr>
            <a:lvl4pPr indent="0">
              <a:lnSpc>
                <a:spcPts val="880"/>
              </a:lnSpc>
              <a:buFontTx/>
              <a:buNone/>
              <a:defRPr sz="680" b="1" i="0" cap="all" spc="80" baseline="0"/>
            </a:lvl4pPr>
            <a:lvl5pPr indent="0">
              <a:lnSpc>
                <a:spcPts val="880"/>
              </a:lnSpc>
              <a:buFontTx/>
              <a:buNone/>
              <a:defRPr sz="680" b="1" i="0" cap="all" spc="80" baseline="0"/>
            </a:lvl5pPr>
          </a:lstStyle>
          <a:p>
            <a:pPr marL="0" indent="0">
              <a:lnSpc>
                <a:spcPct val="88000"/>
              </a:lnSpc>
              <a:spcBef>
                <a:spcPts val="0"/>
              </a:spcBef>
              <a:buFontTx/>
              <a:buNone/>
            </a:pPr>
            <a:r>
              <a:rPr lang="de-DE" dirty="0">
                <a:latin typeface="Arial" panose="020B0604020202020204" pitchFamily="34" charset="0"/>
              </a:rPr>
              <a:t>Verhalten des Umfelds</a:t>
            </a:r>
            <a:endParaRPr lang="de-DE" sz="680" b="1" i="0" baseline="0" dirty="0">
              <a:latin typeface="Arial" panose="020B0604020202020204" pitchFamily="34" charset="0"/>
            </a:endParaRPr>
          </a:p>
        </p:txBody>
      </p:sp>
      <p:sp>
        <p:nvSpPr>
          <p:cNvPr id="3" name="Textplatzhalter 2">
            <a:extLst>
              <a:ext uri="{FF2B5EF4-FFF2-40B4-BE49-F238E27FC236}">
                <a16:creationId xmlns:a16="http://schemas.microsoft.com/office/drawing/2014/main" id="{6E04D88A-D25C-B942-9193-36D74DC89182}"/>
              </a:ext>
            </a:extLst>
          </p:cNvPr>
          <p:cNvSpPr>
            <a:spLocks noGrp="1"/>
          </p:cNvSpPr>
          <p:nvPr>
            <p:ph type="body" sz="quarter" idx="11"/>
          </p:nvPr>
        </p:nvSpPr>
        <p:spPr>
          <a:xfrm>
            <a:off x="442800" y="2348216"/>
            <a:ext cx="10080000" cy="3093522"/>
          </a:xfrm>
        </p:spPr>
        <p:txBody>
          <a:bodyPr/>
          <a:lstStyle/>
          <a:p>
            <a:pPr marL="0" indent="0">
              <a:lnSpc>
                <a:spcPct val="150000"/>
              </a:lnSpc>
              <a:buNone/>
            </a:pPr>
            <a:r>
              <a:rPr lang="de-DE" dirty="0"/>
              <a:t>„B: Und das führt dann schon zu Komplikationen und […] wenn man dann sagt, ja ich bin schwerhörig, du musst bisschen lauter reden, dann ist es den Leuten halt auch unangenehm und so und (.)</a:t>
            </a:r>
          </a:p>
          <a:p>
            <a:pPr marL="0" indent="0">
              <a:lnSpc>
                <a:spcPct val="150000"/>
              </a:lnSpc>
              <a:buNone/>
            </a:pPr>
            <a:r>
              <a:rPr lang="de-DE" dirty="0"/>
              <a:t>I: Ja, dann sagen sie auch gleich weniger.</a:t>
            </a:r>
          </a:p>
          <a:p>
            <a:pPr marL="0" indent="0">
              <a:lnSpc>
                <a:spcPct val="150000"/>
              </a:lnSpc>
              <a:buNone/>
            </a:pPr>
            <a:r>
              <a:rPr lang="de-DE" dirty="0"/>
              <a:t>B: Ja genau“ </a:t>
            </a:r>
          </a:p>
          <a:p>
            <a:pPr marL="0" indent="0">
              <a:lnSpc>
                <a:spcPct val="150000"/>
              </a:lnSpc>
              <a:buNone/>
            </a:pPr>
            <a:r>
              <a:rPr lang="de-DE" sz="1600" dirty="0"/>
              <a:t>(M16 G, Pos. 201-204).</a:t>
            </a:r>
          </a:p>
          <a:p>
            <a:pPr marL="0" indent="0">
              <a:lnSpc>
                <a:spcPct val="150000"/>
              </a:lnSpc>
              <a:buClr>
                <a:schemeClr val="tx2"/>
              </a:buClr>
              <a:buNone/>
            </a:pPr>
            <a:endParaRPr lang="de-DE" dirty="0"/>
          </a:p>
          <a:p>
            <a:endParaRPr lang="de-DE" dirty="0"/>
          </a:p>
        </p:txBody>
      </p:sp>
      <p:sp>
        <p:nvSpPr>
          <p:cNvPr id="9" name="Textplatzhalter 4">
            <a:extLst>
              <a:ext uri="{FF2B5EF4-FFF2-40B4-BE49-F238E27FC236}">
                <a16:creationId xmlns:a16="http://schemas.microsoft.com/office/drawing/2014/main" id="{38C160A6-FC80-4842-943F-36FA51378E47}"/>
              </a:ext>
            </a:extLst>
          </p:cNvPr>
          <p:cNvSpPr txBox="1">
            <a:spLocks/>
          </p:cNvSpPr>
          <p:nvPr/>
        </p:nvSpPr>
        <p:spPr>
          <a:xfrm>
            <a:off x="442799" y="5441738"/>
            <a:ext cx="11306175" cy="825500"/>
          </a:xfrm>
          <a:prstGeom prst="rect">
            <a:avLst/>
          </a:prstGeom>
        </p:spPr>
        <p:txBody>
          <a:bodyPr lIns="0" tIns="0" rIns="0" bIns="0"/>
          <a:lstStyle>
            <a:lvl1pPr marL="0" indent="0" algn="l" defTabSz="815557" rtl="0" eaLnBrk="1" latinLnBrk="0" hangingPunct="1">
              <a:lnSpc>
                <a:spcPts val="2640"/>
              </a:lnSpc>
              <a:spcBef>
                <a:spcPts val="0"/>
              </a:spcBef>
              <a:buFontTx/>
              <a:buNone/>
              <a:defRPr sz="2200" b="1" i="0" kern="1200" baseline="0">
                <a:solidFill>
                  <a:schemeClr val="tx1"/>
                </a:solidFill>
                <a:latin typeface="Arial" panose="020B0604020202020204" pitchFamily="34" charset="0"/>
                <a:ea typeface="+mn-ea"/>
                <a:cs typeface="+mn-cs"/>
              </a:defRPr>
            </a:lvl1pPr>
            <a:lvl2pPr marL="611668" indent="-203890" algn="l" defTabSz="815557" rtl="0" eaLnBrk="1" latinLnBrk="0" hangingPunct="1">
              <a:lnSpc>
                <a:spcPct val="90000"/>
              </a:lnSpc>
              <a:spcBef>
                <a:spcPts val="446"/>
              </a:spcBef>
              <a:buFontTx/>
              <a:buNone/>
              <a:defRPr sz="2141" kern="1200">
                <a:solidFill>
                  <a:schemeClr val="tx1"/>
                </a:solidFill>
                <a:latin typeface="+mn-lt"/>
                <a:ea typeface="+mn-ea"/>
                <a:cs typeface="+mn-cs"/>
              </a:defRPr>
            </a:lvl2pPr>
            <a:lvl3pPr marL="1019447" indent="-203890" algn="l" defTabSz="815557" rtl="0" eaLnBrk="1" latinLnBrk="0" hangingPunct="1">
              <a:lnSpc>
                <a:spcPct val="90000"/>
              </a:lnSpc>
              <a:spcBef>
                <a:spcPts val="446"/>
              </a:spcBef>
              <a:buFontTx/>
              <a:buNone/>
              <a:defRPr sz="1784" kern="1200">
                <a:solidFill>
                  <a:schemeClr val="tx1"/>
                </a:solidFill>
                <a:latin typeface="+mn-lt"/>
                <a:ea typeface="+mn-ea"/>
                <a:cs typeface="+mn-cs"/>
              </a:defRPr>
            </a:lvl3pPr>
            <a:lvl4pPr marL="1427225" indent="-203890" algn="l" defTabSz="815557" rtl="0" eaLnBrk="1" latinLnBrk="0" hangingPunct="1">
              <a:lnSpc>
                <a:spcPct val="90000"/>
              </a:lnSpc>
              <a:spcBef>
                <a:spcPts val="446"/>
              </a:spcBef>
              <a:buFontTx/>
              <a:buNone/>
              <a:defRPr sz="1605" kern="1200">
                <a:solidFill>
                  <a:schemeClr val="tx1"/>
                </a:solidFill>
                <a:latin typeface="+mn-lt"/>
                <a:ea typeface="+mn-ea"/>
                <a:cs typeface="+mn-cs"/>
              </a:defRPr>
            </a:lvl4pPr>
            <a:lvl5pPr marL="1835003" indent="-203890" algn="l" defTabSz="815557" rtl="0" eaLnBrk="1" latinLnBrk="0" hangingPunct="1">
              <a:lnSpc>
                <a:spcPct val="90000"/>
              </a:lnSpc>
              <a:spcBef>
                <a:spcPts val="446"/>
              </a:spcBef>
              <a:buFontTx/>
              <a:buNone/>
              <a:defRPr sz="1605" kern="1200">
                <a:solidFill>
                  <a:schemeClr val="tx1"/>
                </a:solidFill>
                <a:latin typeface="+mn-lt"/>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a:lstStyle>
          <a:p>
            <a:endParaRPr lang="de-DE" dirty="0"/>
          </a:p>
        </p:txBody>
      </p:sp>
    </p:spTree>
    <p:extLst>
      <p:ext uri="{BB962C8B-B14F-4D97-AF65-F5344CB8AC3E}">
        <p14:creationId xmlns:p14="http://schemas.microsoft.com/office/powerpoint/2010/main" val="369635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0008D99B-4D67-2C49-A66F-E725AD270485}"/>
              </a:ext>
            </a:extLst>
          </p:cNvPr>
          <p:cNvSpPr>
            <a:spLocks noGrp="1"/>
          </p:cNvSpPr>
          <p:nvPr>
            <p:ph type="body" sz="quarter" idx="12"/>
          </p:nvPr>
        </p:nvSpPr>
        <p:spPr>
          <a:xfrm>
            <a:off x="442798" y="1935466"/>
            <a:ext cx="11306175" cy="825500"/>
          </a:xfrm>
        </p:spPr>
        <p:txBody>
          <a:bodyPr/>
          <a:lstStyle/>
          <a:p>
            <a:r>
              <a:rPr lang="de-DE" altLang="de-DE" sz="2400" dirty="0"/>
              <a:t>Mobbing</a:t>
            </a:r>
          </a:p>
          <a:p>
            <a:pPr lvl="0"/>
            <a:endParaRPr lang="de-DE" dirty="0"/>
          </a:p>
        </p:txBody>
      </p:sp>
      <p:sp>
        <p:nvSpPr>
          <p:cNvPr id="6" name="Foliennummernplatzhalter 5">
            <a:extLst>
              <a:ext uri="{FF2B5EF4-FFF2-40B4-BE49-F238E27FC236}">
                <a16:creationId xmlns:a16="http://schemas.microsoft.com/office/drawing/2014/main" id="{4C753C5A-7DA3-2648-81E2-96D82F8A3D10}"/>
              </a:ext>
            </a:extLst>
          </p:cNvPr>
          <p:cNvSpPr>
            <a:spLocks noGrp="1"/>
          </p:cNvSpPr>
          <p:nvPr>
            <p:ph type="sldNum" sz="quarter" idx="4"/>
          </p:nvPr>
        </p:nvSpPr>
        <p:spPr>
          <a:xfrm>
            <a:off x="11206140" y="6426773"/>
            <a:ext cx="720000" cy="270000"/>
          </a:xfrm>
          <a:prstGeom prst="rect">
            <a:avLst/>
          </a:prstGeom>
        </p:spPr>
        <p:txBody>
          <a:bodyPr vert="horz" lIns="0" tIns="0" rIns="0" bIns="0" rtlCol="0" anchor="t" anchorCtr="0"/>
          <a:lstStyle>
            <a:lvl1pPr algn="l">
              <a:defRPr sz="1200" b="1" i="0" baseline="0">
                <a:solidFill>
                  <a:schemeClr val="tx1"/>
                </a:solidFill>
                <a:latin typeface="Arial" panose="020B0604020202020204" pitchFamily="34" charset="0"/>
              </a:defRPr>
            </a:lvl1pPr>
          </a:lstStyle>
          <a:p>
            <a:pPr algn="l"/>
            <a:fld id="{3889EAAA-2A39-E347-B0AA-909793490C00}" type="slidenum">
              <a:rPr lang="de-DE" smtClean="0"/>
              <a:pPr algn="l"/>
              <a:t>25</a:t>
            </a:fld>
            <a:endParaRPr lang="de-DE" dirty="0"/>
          </a:p>
        </p:txBody>
      </p:sp>
      <p:sp>
        <p:nvSpPr>
          <p:cNvPr id="7" name="Textplatzhalter 12">
            <a:extLst>
              <a:ext uri="{FF2B5EF4-FFF2-40B4-BE49-F238E27FC236}">
                <a16:creationId xmlns:a16="http://schemas.microsoft.com/office/drawing/2014/main" id="{42AC78B8-1083-4644-9D98-98740BD52D4A}"/>
              </a:ext>
            </a:extLst>
          </p:cNvPr>
          <p:cNvSpPr>
            <a:spLocks noGrp="1"/>
          </p:cNvSpPr>
          <p:nvPr>
            <p:ph type="body" sz="quarter" idx="14" hasCustomPrompt="1"/>
          </p:nvPr>
        </p:nvSpPr>
        <p:spPr>
          <a:xfrm>
            <a:off x="2292387" y="441325"/>
            <a:ext cx="7724551" cy="825500"/>
          </a:xfrm>
          <a:prstGeom prst="rect">
            <a:avLst/>
          </a:prstGeom>
        </p:spPr>
        <p:txBody>
          <a:bodyPr lIns="54000" tIns="356400" rIns="54000" bIns="43200" anchor="b" anchorCtr="0"/>
          <a:lstStyle>
            <a:lvl1pPr marL="0" indent="0">
              <a:lnSpc>
                <a:spcPct val="88000"/>
              </a:lnSpc>
              <a:spcBef>
                <a:spcPts val="0"/>
              </a:spcBef>
              <a:buFontTx/>
              <a:buNone/>
              <a:defRPr sz="680" b="1" i="0" cap="all" spc="80" baseline="0"/>
            </a:lvl1pPr>
            <a:lvl2pPr indent="0">
              <a:lnSpc>
                <a:spcPts val="880"/>
              </a:lnSpc>
              <a:buFontTx/>
              <a:buNone/>
              <a:defRPr sz="680" b="1" i="0" cap="all" spc="80" baseline="0"/>
            </a:lvl2pPr>
            <a:lvl3pPr indent="0">
              <a:lnSpc>
                <a:spcPts val="880"/>
              </a:lnSpc>
              <a:buFontTx/>
              <a:buNone/>
              <a:defRPr sz="680" b="1" i="0" cap="all" spc="80" baseline="0"/>
            </a:lvl3pPr>
            <a:lvl4pPr indent="0">
              <a:lnSpc>
                <a:spcPts val="880"/>
              </a:lnSpc>
              <a:buFontTx/>
              <a:buNone/>
              <a:defRPr sz="680" b="1" i="0" cap="all" spc="80" baseline="0"/>
            </a:lvl4pPr>
            <a:lvl5pPr indent="0">
              <a:lnSpc>
                <a:spcPts val="880"/>
              </a:lnSpc>
              <a:buFontTx/>
              <a:buNone/>
              <a:defRPr sz="680" b="1" i="0" cap="all" spc="80" baseline="0"/>
            </a:lvl5pPr>
          </a:lstStyle>
          <a:p>
            <a:pPr marL="0" indent="0">
              <a:lnSpc>
                <a:spcPct val="88000"/>
              </a:lnSpc>
              <a:spcBef>
                <a:spcPts val="0"/>
              </a:spcBef>
              <a:buFontTx/>
              <a:buNone/>
            </a:pPr>
            <a:r>
              <a:rPr lang="de-DE" dirty="0">
                <a:latin typeface="Arial" panose="020B0604020202020204" pitchFamily="34" charset="0"/>
              </a:rPr>
              <a:t>Mobbing	</a:t>
            </a:r>
            <a:endParaRPr lang="de-DE" sz="680" b="1" i="0" baseline="0" dirty="0">
              <a:latin typeface="Arial" panose="020B0604020202020204" pitchFamily="34" charset="0"/>
            </a:endParaRPr>
          </a:p>
        </p:txBody>
      </p:sp>
      <p:sp>
        <p:nvSpPr>
          <p:cNvPr id="3" name="Textplatzhalter 2">
            <a:extLst>
              <a:ext uri="{FF2B5EF4-FFF2-40B4-BE49-F238E27FC236}">
                <a16:creationId xmlns:a16="http://schemas.microsoft.com/office/drawing/2014/main" id="{6E04D88A-D25C-B942-9193-36D74DC89182}"/>
              </a:ext>
            </a:extLst>
          </p:cNvPr>
          <p:cNvSpPr>
            <a:spLocks noGrp="1"/>
          </p:cNvSpPr>
          <p:nvPr>
            <p:ph type="body" sz="quarter" idx="11"/>
          </p:nvPr>
        </p:nvSpPr>
        <p:spPr>
          <a:xfrm>
            <a:off x="442800" y="2348216"/>
            <a:ext cx="10080000" cy="3919022"/>
          </a:xfrm>
        </p:spPr>
        <p:txBody>
          <a:bodyPr/>
          <a:lstStyle/>
          <a:p>
            <a:pPr marL="0" indent="0">
              <a:lnSpc>
                <a:spcPct val="150000"/>
              </a:lnSpc>
              <a:spcAft>
                <a:spcPts val="0"/>
              </a:spcAft>
              <a:buNone/>
            </a:pPr>
            <a:r>
              <a:rPr lang="de-DE" dirty="0"/>
              <a:t>„Jedenfalls war das ganz schlimm, wobei sie auch von einer Klassenkameradin da richtig gemobbt wurde […] Aber so richtig. Mit allen anderen aufhetzen und so. (2) Ich […] frag dann: </a:t>
            </a:r>
            <a:r>
              <a:rPr lang="de-DE" i="1" dirty="0"/>
              <a:t>Soll ich was machen?</a:t>
            </a:r>
            <a:r>
              <a:rPr lang="de-DE" dirty="0"/>
              <a:t> Sagt sie: </a:t>
            </a:r>
            <a:r>
              <a:rPr lang="de-DE" i="1" dirty="0"/>
              <a:t>Nee!</a:t>
            </a:r>
            <a:r>
              <a:rPr lang="de-DE" dirty="0"/>
              <a:t> (2) Ich kann nichts machen! Ich kann nur machen, wenn sie (.) </a:t>
            </a:r>
          </a:p>
          <a:p>
            <a:pPr marL="0" indent="0">
              <a:lnSpc>
                <a:spcPct val="150000"/>
              </a:lnSpc>
              <a:spcAft>
                <a:spcPts val="0"/>
              </a:spcAft>
              <a:buNone/>
            </a:pPr>
            <a:r>
              <a:rPr lang="de-DE" dirty="0"/>
              <a:t>I: (.) wenn sie das auch will.</a:t>
            </a:r>
          </a:p>
          <a:p>
            <a:pPr marL="0" indent="0">
              <a:lnSpc>
                <a:spcPct val="150000"/>
              </a:lnSpc>
              <a:spcAft>
                <a:spcPts val="0"/>
              </a:spcAft>
              <a:buNone/>
            </a:pPr>
            <a:r>
              <a:rPr lang="de-DE" dirty="0"/>
              <a:t>B: Ja.“ </a:t>
            </a:r>
          </a:p>
          <a:p>
            <a:pPr marL="0" indent="0">
              <a:lnSpc>
                <a:spcPct val="150000"/>
              </a:lnSpc>
              <a:spcAft>
                <a:spcPts val="0"/>
              </a:spcAft>
              <a:buNone/>
            </a:pPr>
            <a:r>
              <a:rPr lang="de-DE" sz="1600" dirty="0"/>
              <a:t>(MU 14/18, Pos. 123-125)</a:t>
            </a:r>
          </a:p>
          <a:p>
            <a:endParaRPr lang="de-DE" dirty="0"/>
          </a:p>
        </p:txBody>
      </p:sp>
      <p:sp>
        <p:nvSpPr>
          <p:cNvPr id="9" name="Textplatzhalter 4">
            <a:extLst>
              <a:ext uri="{FF2B5EF4-FFF2-40B4-BE49-F238E27FC236}">
                <a16:creationId xmlns:a16="http://schemas.microsoft.com/office/drawing/2014/main" id="{38C160A6-FC80-4842-943F-36FA51378E47}"/>
              </a:ext>
            </a:extLst>
          </p:cNvPr>
          <p:cNvSpPr txBox="1">
            <a:spLocks/>
          </p:cNvSpPr>
          <p:nvPr/>
        </p:nvSpPr>
        <p:spPr>
          <a:xfrm>
            <a:off x="442799" y="5441738"/>
            <a:ext cx="11306175" cy="825500"/>
          </a:xfrm>
          <a:prstGeom prst="rect">
            <a:avLst/>
          </a:prstGeom>
        </p:spPr>
        <p:txBody>
          <a:bodyPr lIns="0" tIns="0" rIns="0" bIns="0"/>
          <a:lstStyle>
            <a:lvl1pPr marL="0" indent="0" algn="l" defTabSz="815557" rtl="0" eaLnBrk="1" latinLnBrk="0" hangingPunct="1">
              <a:lnSpc>
                <a:spcPts val="2640"/>
              </a:lnSpc>
              <a:spcBef>
                <a:spcPts val="0"/>
              </a:spcBef>
              <a:buFontTx/>
              <a:buNone/>
              <a:defRPr sz="2200" b="1" i="0" kern="1200" baseline="0">
                <a:solidFill>
                  <a:schemeClr val="tx1"/>
                </a:solidFill>
                <a:latin typeface="Arial" panose="020B0604020202020204" pitchFamily="34" charset="0"/>
                <a:ea typeface="+mn-ea"/>
                <a:cs typeface="+mn-cs"/>
              </a:defRPr>
            </a:lvl1pPr>
            <a:lvl2pPr marL="611668" indent="-203890" algn="l" defTabSz="815557" rtl="0" eaLnBrk="1" latinLnBrk="0" hangingPunct="1">
              <a:lnSpc>
                <a:spcPct val="90000"/>
              </a:lnSpc>
              <a:spcBef>
                <a:spcPts val="446"/>
              </a:spcBef>
              <a:buFontTx/>
              <a:buNone/>
              <a:defRPr sz="2141" kern="1200">
                <a:solidFill>
                  <a:schemeClr val="tx1"/>
                </a:solidFill>
                <a:latin typeface="+mn-lt"/>
                <a:ea typeface="+mn-ea"/>
                <a:cs typeface="+mn-cs"/>
              </a:defRPr>
            </a:lvl2pPr>
            <a:lvl3pPr marL="1019447" indent="-203890" algn="l" defTabSz="815557" rtl="0" eaLnBrk="1" latinLnBrk="0" hangingPunct="1">
              <a:lnSpc>
                <a:spcPct val="90000"/>
              </a:lnSpc>
              <a:spcBef>
                <a:spcPts val="446"/>
              </a:spcBef>
              <a:buFontTx/>
              <a:buNone/>
              <a:defRPr sz="1784" kern="1200">
                <a:solidFill>
                  <a:schemeClr val="tx1"/>
                </a:solidFill>
                <a:latin typeface="+mn-lt"/>
                <a:ea typeface="+mn-ea"/>
                <a:cs typeface="+mn-cs"/>
              </a:defRPr>
            </a:lvl3pPr>
            <a:lvl4pPr marL="1427225" indent="-203890" algn="l" defTabSz="815557" rtl="0" eaLnBrk="1" latinLnBrk="0" hangingPunct="1">
              <a:lnSpc>
                <a:spcPct val="90000"/>
              </a:lnSpc>
              <a:spcBef>
                <a:spcPts val="446"/>
              </a:spcBef>
              <a:buFontTx/>
              <a:buNone/>
              <a:defRPr sz="1605" kern="1200">
                <a:solidFill>
                  <a:schemeClr val="tx1"/>
                </a:solidFill>
                <a:latin typeface="+mn-lt"/>
                <a:ea typeface="+mn-ea"/>
                <a:cs typeface="+mn-cs"/>
              </a:defRPr>
            </a:lvl4pPr>
            <a:lvl5pPr marL="1835003" indent="-203890" algn="l" defTabSz="815557" rtl="0" eaLnBrk="1" latinLnBrk="0" hangingPunct="1">
              <a:lnSpc>
                <a:spcPct val="90000"/>
              </a:lnSpc>
              <a:spcBef>
                <a:spcPts val="446"/>
              </a:spcBef>
              <a:buFontTx/>
              <a:buNone/>
              <a:defRPr sz="1605" kern="1200">
                <a:solidFill>
                  <a:schemeClr val="tx1"/>
                </a:solidFill>
                <a:latin typeface="+mn-lt"/>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a:lstStyle>
          <a:p>
            <a:endParaRPr lang="de-DE" dirty="0"/>
          </a:p>
        </p:txBody>
      </p:sp>
    </p:spTree>
    <p:extLst>
      <p:ext uri="{BB962C8B-B14F-4D97-AF65-F5344CB8AC3E}">
        <p14:creationId xmlns:p14="http://schemas.microsoft.com/office/powerpoint/2010/main" val="88881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0008D99B-4D67-2C49-A66F-E725AD270485}"/>
              </a:ext>
            </a:extLst>
          </p:cNvPr>
          <p:cNvSpPr>
            <a:spLocks noGrp="1"/>
          </p:cNvSpPr>
          <p:nvPr>
            <p:ph type="body" sz="quarter" idx="12"/>
          </p:nvPr>
        </p:nvSpPr>
        <p:spPr>
          <a:xfrm>
            <a:off x="442798" y="1775931"/>
            <a:ext cx="11306175" cy="825500"/>
          </a:xfrm>
        </p:spPr>
        <p:txBody>
          <a:bodyPr/>
          <a:lstStyle/>
          <a:p>
            <a:r>
              <a:rPr lang="de-DE" altLang="de-DE" sz="2400" dirty="0"/>
              <a:t>Introversion</a:t>
            </a:r>
          </a:p>
          <a:p>
            <a:pPr lvl="0"/>
            <a:endParaRPr lang="de-DE" dirty="0"/>
          </a:p>
        </p:txBody>
      </p:sp>
      <p:sp>
        <p:nvSpPr>
          <p:cNvPr id="6" name="Foliennummernplatzhalter 5">
            <a:extLst>
              <a:ext uri="{FF2B5EF4-FFF2-40B4-BE49-F238E27FC236}">
                <a16:creationId xmlns:a16="http://schemas.microsoft.com/office/drawing/2014/main" id="{4C753C5A-7DA3-2648-81E2-96D82F8A3D10}"/>
              </a:ext>
            </a:extLst>
          </p:cNvPr>
          <p:cNvSpPr>
            <a:spLocks noGrp="1"/>
          </p:cNvSpPr>
          <p:nvPr>
            <p:ph type="sldNum" sz="quarter" idx="4"/>
          </p:nvPr>
        </p:nvSpPr>
        <p:spPr>
          <a:xfrm>
            <a:off x="11206140" y="6426773"/>
            <a:ext cx="720000" cy="270000"/>
          </a:xfrm>
          <a:prstGeom prst="rect">
            <a:avLst/>
          </a:prstGeom>
        </p:spPr>
        <p:txBody>
          <a:bodyPr vert="horz" lIns="0" tIns="0" rIns="0" bIns="0" rtlCol="0" anchor="t" anchorCtr="0"/>
          <a:lstStyle>
            <a:lvl1pPr algn="l">
              <a:defRPr sz="1200" b="1" i="0" baseline="0">
                <a:solidFill>
                  <a:schemeClr val="tx1"/>
                </a:solidFill>
                <a:latin typeface="Arial" panose="020B0604020202020204" pitchFamily="34" charset="0"/>
              </a:defRPr>
            </a:lvl1pPr>
          </a:lstStyle>
          <a:p>
            <a:pPr algn="l"/>
            <a:fld id="{3889EAAA-2A39-E347-B0AA-909793490C00}" type="slidenum">
              <a:rPr lang="de-DE" smtClean="0"/>
              <a:pPr algn="l"/>
              <a:t>26</a:t>
            </a:fld>
            <a:endParaRPr lang="de-DE" dirty="0"/>
          </a:p>
        </p:txBody>
      </p:sp>
      <p:sp>
        <p:nvSpPr>
          <p:cNvPr id="7" name="Textplatzhalter 12">
            <a:extLst>
              <a:ext uri="{FF2B5EF4-FFF2-40B4-BE49-F238E27FC236}">
                <a16:creationId xmlns:a16="http://schemas.microsoft.com/office/drawing/2014/main" id="{42AC78B8-1083-4644-9D98-98740BD52D4A}"/>
              </a:ext>
            </a:extLst>
          </p:cNvPr>
          <p:cNvSpPr>
            <a:spLocks noGrp="1"/>
          </p:cNvSpPr>
          <p:nvPr>
            <p:ph type="body" sz="quarter" idx="14" hasCustomPrompt="1"/>
          </p:nvPr>
        </p:nvSpPr>
        <p:spPr>
          <a:xfrm>
            <a:off x="2292387" y="441325"/>
            <a:ext cx="7724551" cy="825500"/>
          </a:xfrm>
          <a:prstGeom prst="rect">
            <a:avLst/>
          </a:prstGeom>
        </p:spPr>
        <p:txBody>
          <a:bodyPr lIns="54000" tIns="356400" rIns="54000" bIns="43200" anchor="b" anchorCtr="0"/>
          <a:lstStyle>
            <a:lvl1pPr marL="0" indent="0">
              <a:lnSpc>
                <a:spcPct val="88000"/>
              </a:lnSpc>
              <a:spcBef>
                <a:spcPts val="0"/>
              </a:spcBef>
              <a:buFontTx/>
              <a:buNone/>
              <a:defRPr sz="680" b="1" i="0" cap="all" spc="80" baseline="0"/>
            </a:lvl1pPr>
            <a:lvl2pPr indent="0">
              <a:lnSpc>
                <a:spcPts val="880"/>
              </a:lnSpc>
              <a:buFontTx/>
              <a:buNone/>
              <a:defRPr sz="680" b="1" i="0" cap="all" spc="80" baseline="0"/>
            </a:lvl2pPr>
            <a:lvl3pPr indent="0">
              <a:lnSpc>
                <a:spcPts val="880"/>
              </a:lnSpc>
              <a:buFontTx/>
              <a:buNone/>
              <a:defRPr sz="680" b="1" i="0" cap="all" spc="80" baseline="0"/>
            </a:lvl3pPr>
            <a:lvl4pPr indent="0">
              <a:lnSpc>
                <a:spcPts val="880"/>
              </a:lnSpc>
              <a:buFontTx/>
              <a:buNone/>
              <a:defRPr sz="680" b="1" i="0" cap="all" spc="80" baseline="0"/>
            </a:lvl4pPr>
            <a:lvl5pPr indent="0">
              <a:lnSpc>
                <a:spcPts val="880"/>
              </a:lnSpc>
              <a:buFontTx/>
              <a:buNone/>
              <a:defRPr sz="680" b="1" i="0" cap="all" spc="80" baseline="0"/>
            </a:lvl5pPr>
          </a:lstStyle>
          <a:p>
            <a:pPr marL="0" indent="0">
              <a:lnSpc>
                <a:spcPct val="88000"/>
              </a:lnSpc>
              <a:spcBef>
                <a:spcPts val="0"/>
              </a:spcBef>
              <a:buFontTx/>
              <a:buNone/>
            </a:pPr>
            <a:r>
              <a:rPr lang="de-DE" dirty="0">
                <a:latin typeface="Arial" panose="020B0604020202020204" pitchFamily="34" charset="0"/>
              </a:rPr>
              <a:t>Introversion	</a:t>
            </a:r>
            <a:endParaRPr lang="de-DE" sz="680" b="1" i="0" baseline="0" dirty="0">
              <a:latin typeface="Arial" panose="020B0604020202020204" pitchFamily="34" charset="0"/>
            </a:endParaRPr>
          </a:p>
        </p:txBody>
      </p:sp>
      <p:sp>
        <p:nvSpPr>
          <p:cNvPr id="3" name="Textplatzhalter 2">
            <a:extLst>
              <a:ext uri="{FF2B5EF4-FFF2-40B4-BE49-F238E27FC236}">
                <a16:creationId xmlns:a16="http://schemas.microsoft.com/office/drawing/2014/main" id="{6E04D88A-D25C-B942-9193-36D74DC89182}"/>
              </a:ext>
            </a:extLst>
          </p:cNvPr>
          <p:cNvSpPr>
            <a:spLocks noGrp="1"/>
          </p:cNvSpPr>
          <p:nvPr>
            <p:ph type="body" sz="quarter" idx="11"/>
          </p:nvPr>
        </p:nvSpPr>
        <p:spPr>
          <a:xfrm>
            <a:off x="442800" y="2348216"/>
            <a:ext cx="8726600" cy="2624838"/>
          </a:xfrm>
        </p:spPr>
        <p:txBody>
          <a:bodyPr/>
          <a:lstStyle/>
          <a:p>
            <a:pPr marL="0" indent="0">
              <a:lnSpc>
                <a:spcPct val="150000"/>
              </a:lnSpc>
              <a:buNone/>
            </a:pPr>
            <a:r>
              <a:rPr lang="de-DE" dirty="0"/>
              <a:t>„Ich habe mir mittlerweile angewöhnt, nicht mehr wirklich viel über mich selbst zu reden. In der Zeit habe ich, wenn ich etwas über mich selbst erzählt habe, dann war das meistens </a:t>
            </a:r>
            <a:r>
              <a:rPr lang="de-DE" dirty="0" err="1"/>
              <a:t>unspannend</a:t>
            </a:r>
            <a:r>
              <a:rPr lang="de-DE" dirty="0"/>
              <a:t> und unspektakulär. Und deswegen erzähle ich jetzt nichts mehr. Und das passiert mir eben auch zuhause oft.“</a:t>
            </a:r>
          </a:p>
          <a:p>
            <a:pPr marL="0" indent="0">
              <a:lnSpc>
                <a:spcPct val="150000"/>
              </a:lnSpc>
              <a:buNone/>
            </a:pPr>
            <a:r>
              <a:rPr lang="de-DE" sz="1600" dirty="0"/>
              <a:t>(W15 G, Pos. 125)</a:t>
            </a:r>
          </a:p>
        </p:txBody>
      </p:sp>
      <p:sp>
        <p:nvSpPr>
          <p:cNvPr id="9" name="Textplatzhalter 4">
            <a:extLst>
              <a:ext uri="{FF2B5EF4-FFF2-40B4-BE49-F238E27FC236}">
                <a16:creationId xmlns:a16="http://schemas.microsoft.com/office/drawing/2014/main" id="{38C160A6-FC80-4842-943F-36FA51378E47}"/>
              </a:ext>
            </a:extLst>
          </p:cNvPr>
          <p:cNvSpPr txBox="1">
            <a:spLocks/>
          </p:cNvSpPr>
          <p:nvPr/>
        </p:nvSpPr>
        <p:spPr>
          <a:xfrm>
            <a:off x="442799" y="5441738"/>
            <a:ext cx="11306175" cy="825500"/>
          </a:xfrm>
          <a:prstGeom prst="rect">
            <a:avLst/>
          </a:prstGeom>
        </p:spPr>
        <p:txBody>
          <a:bodyPr lIns="0" tIns="0" rIns="0" bIns="0"/>
          <a:lstStyle>
            <a:lvl1pPr marL="0" indent="0" algn="l" defTabSz="815557" rtl="0" eaLnBrk="1" latinLnBrk="0" hangingPunct="1">
              <a:lnSpc>
                <a:spcPts val="2640"/>
              </a:lnSpc>
              <a:spcBef>
                <a:spcPts val="0"/>
              </a:spcBef>
              <a:buFontTx/>
              <a:buNone/>
              <a:defRPr sz="2200" b="1" i="0" kern="1200" baseline="0">
                <a:solidFill>
                  <a:schemeClr val="tx1"/>
                </a:solidFill>
                <a:latin typeface="Arial" panose="020B0604020202020204" pitchFamily="34" charset="0"/>
                <a:ea typeface="+mn-ea"/>
                <a:cs typeface="+mn-cs"/>
              </a:defRPr>
            </a:lvl1pPr>
            <a:lvl2pPr marL="611668" indent="-203890" algn="l" defTabSz="815557" rtl="0" eaLnBrk="1" latinLnBrk="0" hangingPunct="1">
              <a:lnSpc>
                <a:spcPct val="90000"/>
              </a:lnSpc>
              <a:spcBef>
                <a:spcPts val="446"/>
              </a:spcBef>
              <a:buFontTx/>
              <a:buNone/>
              <a:defRPr sz="2141" kern="1200">
                <a:solidFill>
                  <a:schemeClr val="tx1"/>
                </a:solidFill>
                <a:latin typeface="+mn-lt"/>
                <a:ea typeface="+mn-ea"/>
                <a:cs typeface="+mn-cs"/>
              </a:defRPr>
            </a:lvl2pPr>
            <a:lvl3pPr marL="1019447" indent="-203890" algn="l" defTabSz="815557" rtl="0" eaLnBrk="1" latinLnBrk="0" hangingPunct="1">
              <a:lnSpc>
                <a:spcPct val="90000"/>
              </a:lnSpc>
              <a:spcBef>
                <a:spcPts val="446"/>
              </a:spcBef>
              <a:buFontTx/>
              <a:buNone/>
              <a:defRPr sz="1784" kern="1200">
                <a:solidFill>
                  <a:schemeClr val="tx1"/>
                </a:solidFill>
                <a:latin typeface="+mn-lt"/>
                <a:ea typeface="+mn-ea"/>
                <a:cs typeface="+mn-cs"/>
              </a:defRPr>
            </a:lvl3pPr>
            <a:lvl4pPr marL="1427225" indent="-203890" algn="l" defTabSz="815557" rtl="0" eaLnBrk="1" latinLnBrk="0" hangingPunct="1">
              <a:lnSpc>
                <a:spcPct val="90000"/>
              </a:lnSpc>
              <a:spcBef>
                <a:spcPts val="446"/>
              </a:spcBef>
              <a:buFontTx/>
              <a:buNone/>
              <a:defRPr sz="1605" kern="1200">
                <a:solidFill>
                  <a:schemeClr val="tx1"/>
                </a:solidFill>
                <a:latin typeface="+mn-lt"/>
                <a:ea typeface="+mn-ea"/>
                <a:cs typeface="+mn-cs"/>
              </a:defRPr>
            </a:lvl4pPr>
            <a:lvl5pPr marL="1835003" indent="-203890" algn="l" defTabSz="815557" rtl="0" eaLnBrk="1" latinLnBrk="0" hangingPunct="1">
              <a:lnSpc>
                <a:spcPct val="90000"/>
              </a:lnSpc>
              <a:spcBef>
                <a:spcPts val="446"/>
              </a:spcBef>
              <a:buFontTx/>
              <a:buNone/>
              <a:defRPr sz="1605" kern="1200">
                <a:solidFill>
                  <a:schemeClr val="tx1"/>
                </a:solidFill>
                <a:latin typeface="+mn-lt"/>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a:lstStyle>
          <a:p>
            <a:endParaRPr lang="de-DE" dirty="0"/>
          </a:p>
        </p:txBody>
      </p:sp>
    </p:spTree>
    <p:extLst>
      <p:ext uri="{BB962C8B-B14F-4D97-AF65-F5344CB8AC3E}">
        <p14:creationId xmlns:p14="http://schemas.microsoft.com/office/powerpoint/2010/main" val="378747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0008D99B-4D67-2C49-A66F-E725AD270485}"/>
              </a:ext>
            </a:extLst>
          </p:cNvPr>
          <p:cNvSpPr>
            <a:spLocks noGrp="1"/>
          </p:cNvSpPr>
          <p:nvPr>
            <p:ph type="body" sz="quarter" idx="12"/>
          </p:nvPr>
        </p:nvSpPr>
        <p:spPr>
          <a:xfrm>
            <a:off x="442798" y="1846778"/>
            <a:ext cx="11306175" cy="825500"/>
          </a:xfrm>
        </p:spPr>
        <p:txBody>
          <a:bodyPr/>
          <a:lstStyle/>
          <a:p>
            <a:r>
              <a:rPr lang="de-DE" altLang="de-DE" sz="2400" dirty="0"/>
              <a:t>Identität und Selbstbild</a:t>
            </a:r>
          </a:p>
        </p:txBody>
      </p:sp>
      <p:sp>
        <p:nvSpPr>
          <p:cNvPr id="6" name="Foliennummernplatzhalter 5">
            <a:extLst>
              <a:ext uri="{FF2B5EF4-FFF2-40B4-BE49-F238E27FC236}">
                <a16:creationId xmlns:a16="http://schemas.microsoft.com/office/drawing/2014/main" id="{4C753C5A-7DA3-2648-81E2-96D82F8A3D10}"/>
              </a:ext>
            </a:extLst>
          </p:cNvPr>
          <p:cNvSpPr>
            <a:spLocks noGrp="1"/>
          </p:cNvSpPr>
          <p:nvPr>
            <p:ph type="sldNum" sz="quarter" idx="4"/>
          </p:nvPr>
        </p:nvSpPr>
        <p:spPr>
          <a:xfrm>
            <a:off x="11206140" y="6426773"/>
            <a:ext cx="720000" cy="270000"/>
          </a:xfrm>
          <a:prstGeom prst="rect">
            <a:avLst/>
          </a:prstGeom>
        </p:spPr>
        <p:txBody>
          <a:bodyPr vert="horz" lIns="0" tIns="0" rIns="0" bIns="0" rtlCol="0" anchor="t" anchorCtr="0"/>
          <a:lstStyle>
            <a:lvl1pPr algn="l">
              <a:defRPr sz="1200" b="1" i="0" baseline="0">
                <a:solidFill>
                  <a:schemeClr val="tx1"/>
                </a:solidFill>
                <a:latin typeface="Arial" panose="020B0604020202020204" pitchFamily="34" charset="0"/>
              </a:defRPr>
            </a:lvl1pPr>
          </a:lstStyle>
          <a:p>
            <a:pPr algn="l"/>
            <a:fld id="{3889EAAA-2A39-E347-B0AA-909793490C00}" type="slidenum">
              <a:rPr lang="de-DE" smtClean="0"/>
              <a:pPr algn="l"/>
              <a:t>27</a:t>
            </a:fld>
            <a:endParaRPr lang="de-DE" dirty="0"/>
          </a:p>
        </p:txBody>
      </p:sp>
      <p:sp>
        <p:nvSpPr>
          <p:cNvPr id="7" name="Textplatzhalter 12">
            <a:extLst>
              <a:ext uri="{FF2B5EF4-FFF2-40B4-BE49-F238E27FC236}">
                <a16:creationId xmlns:a16="http://schemas.microsoft.com/office/drawing/2014/main" id="{42AC78B8-1083-4644-9D98-98740BD52D4A}"/>
              </a:ext>
            </a:extLst>
          </p:cNvPr>
          <p:cNvSpPr>
            <a:spLocks noGrp="1"/>
          </p:cNvSpPr>
          <p:nvPr>
            <p:ph type="body" sz="quarter" idx="14" hasCustomPrompt="1"/>
          </p:nvPr>
        </p:nvSpPr>
        <p:spPr>
          <a:xfrm>
            <a:off x="2292387" y="441325"/>
            <a:ext cx="7724551" cy="825500"/>
          </a:xfrm>
          <a:prstGeom prst="rect">
            <a:avLst/>
          </a:prstGeom>
        </p:spPr>
        <p:txBody>
          <a:bodyPr lIns="54000" tIns="356400" rIns="54000" bIns="43200" anchor="b" anchorCtr="0"/>
          <a:lstStyle>
            <a:lvl1pPr marL="0" indent="0">
              <a:lnSpc>
                <a:spcPct val="88000"/>
              </a:lnSpc>
              <a:spcBef>
                <a:spcPts val="0"/>
              </a:spcBef>
              <a:buFontTx/>
              <a:buNone/>
              <a:defRPr sz="680" b="1" i="0" cap="all" spc="80" baseline="0"/>
            </a:lvl1pPr>
            <a:lvl2pPr indent="0">
              <a:lnSpc>
                <a:spcPts val="880"/>
              </a:lnSpc>
              <a:buFontTx/>
              <a:buNone/>
              <a:defRPr sz="680" b="1" i="0" cap="all" spc="80" baseline="0"/>
            </a:lvl2pPr>
            <a:lvl3pPr indent="0">
              <a:lnSpc>
                <a:spcPts val="880"/>
              </a:lnSpc>
              <a:buFontTx/>
              <a:buNone/>
              <a:defRPr sz="680" b="1" i="0" cap="all" spc="80" baseline="0"/>
            </a:lvl3pPr>
            <a:lvl4pPr indent="0">
              <a:lnSpc>
                <a:spcPts val="880"/>
              </a:lnSpc>
              <a:buFontTx/>
              <a:buNone/>
              <a:defRPr sz="680" b="1" i="0" cap="all" spc="80" baseline="0"/>
            </a:lvl4pPr>
            <a:lvl5pPr indent="0">
              <a:lnSpc>
                <a:spcPts val="880"/>
              </a:lnSpc>
              <a:buFontTx/>
              <a:buNone/>
              <a:defRPr sz="680" b="1" i="0" cap="all" spc="80" baseline="0"/>
            </a:lvl5pPr>
          </a:lstStyle>
          <a:p>
            <a:pPr marL="0" indent="0">
              <a:lnSpc>
                <a:spcPct val="88000"/>
              </a:lnSpc>
              <a:spcBef>
                <a:spcPts val="0"/>
              </a:spcBef>
              <a:buFontTx/>
              <a:buNone/>
            </a:pPr>
            <a:r>
              <a:rPr lang="de-DE" dirty="0">
                <a:latin typeface="Arial" panose="020B0604020202020204" pitchFamily="34" charset="0"/>
              </a:rPr>
              <a:t>Identität	</a:t>
            </a:r>
            <a:endParaRPr lang="de-DE" sz="680" b="1" i="0" baseline="0" dirty="0">
              <a:latin typeface="Arial" panose="020B0604020202020204" pitchFamily="34" charset="0"/>
            </a:endParaRPr>
          </a:p>
        </p:txBody>
      </p:sp>
      <p:sp>
        <p:nvSpPr>
          <p:cNvPr id="3" name="Textplatzhalter 2">
            <a:extLst>
              <a:ext uri="{FF2B5EF4-FFF2-40B4-BE49-F238E27FC236}">
                <a16:creationId xmlns:a16="http://schemas.microsoft.com/office/drawing/2014/main" id="{6E04D88A-D25C-B942-9193-36D74DC89182}"/>
              </a:ext>
            </a:extLst>
          </p:cNvPr>
          <p:cNvSpPr>
            <a:spLocks noGrp="1"/>
          </p:cNvSpPr>
          <p:nvPr>
            <p:ph type="body" sz="quarter" idx="11"/>
          </p:nvPr>
        </p:nvSpPr>
        <p:spPr>
          <a:xfrm>
            <a:off x="442800" y="2348216"/>
            <a:ext cx="10080000" cy="3417584"/>
          </a:xfrm>
        </p:spPr>
        <p:txBody>
          <a:bodyPr/>
          <a:lstStyle/>
          <a:p>
            <a:pPr marL="0" indent="0">
              <a:lnSpc>
                <a:spcPct val="150000"/>
              </a:lnSpc>
              <a:buNone/>
            </a:pPr>
            <a:r>
              <a:rPr lang="de-DE" dirty="0"/>
              <a:t>„Was ich noch sagen kann, ist dass (.) mit den Hörgeräten, dass ich eine Zeit lang sehr Probleme damit hatte. (1.5)“ (W14 R, Pos. 176).</a:t>
            </a:r>
          </a:p>
          <a:p>
            <a:pPr marL="0" indent="0">
              <a:lnSpc>
                <a:spcPct val="150000"/>
              </a:lnSpc>
              <a:buNone/>
            </a:pPr>
            <a:r>
              <a:rPr lang="de-DE" dirty="0"/>
              <a:t>Ja, also nicht als Kleinkind so, sondern halt zwischendurch mal, so fünfte, sechste Klasse (.), weil ich </a:t>
            </a:r>
            <a:r>
              <a:rPr lang="de-DE" dirty="0" err="1"/>
              <a:t>ämm</a:t>
            </a:r>
            <a:r>
              <a:rPr lang="de-DE" dirty="0"/>
              <a:t> (.) ich bin ja immer erste bis vierte Klasse mit Hörgeschädigten im halt (unverständlich) also ganz viele waren da. Und das war auch normal, wenn man Hörgeräte hatte und so. (.) Und dann kam ich in die fünfte Klasse und dann (unverständlich) musste ich ja öffentlich tragen.“ </a:t>
            </a:r>
          </a:p>
          <a:p>
            <a:pPr marL="0" indent="0">
              <a:lnSpc>
                <a:spcPct val="150000"/>
              </a:lnSpc>
              <a:buNone/>
            </a:pPr>
            <a:r>
              <a:rPr lang="de-DE" sz="1600" dirty="0"/>
              <a:t>(W14 R, Pos. 184-185)</a:t>
            </a:r>
          </a:p>
          <a:p>
            <a:endParaRPr lang="de-DE" dirty="0"/>
          </a:p>
        </p:txBody>
      </p:sp>
      <p:sp>
        <p:nvSpPr>
          <p:cNvPr id="9" name="Textplatzhalter 4">
            <a:extLst>
              <a:ext uri="{FF2B5EF4-FFF2-40B4-BE49-F238E27FC236}">
                <a16:creationId xmlns:a16="http://schemas.microsoft.com/office/drawing/2014/main" id="{38C160A6-FC80-4842-943F-36FA51378E47}"/>
              </a:ext>
            </a:extLst>
          </p:cNvPr>
          <p:cNvSpPr txBox="1">
            <a:spLocks/>
          </p:cNvSpPr>
          <p:nvPr/>
        </p:nvSpPr>
        <p:spPr>
          <a:xfrm>
            <a:off x="442799" y="5441738"/>
            <a:ext cx="11306175" cy="825500"/>
          </a:xfrm>
          <a:prstGeom prst="rect">
            <a:avLst/>
          </a:prstGeom>
        </p:spPr>
        <p:txBody>
          <a:bodyPr lIns="0" tIns="0" rIns="0" bIns="0"/>
          <a:lstStyle>
            <a:lvl1pPr marL="0" indent="0" algn="l" defTabSz="815557" rtl="0" eaLnBrk="1" latinLnBrk="0" hangingPunct="1">
              <a:lnSpc>
                <a:spcPts val="2640"/>
              </a:lnSpc>
              <a:spcBef>
                <a:spcPts val="0"/>
              </a:spcBef>
              <a:buFontTx/>
              <a:buNone/>
              <a:defRPr sz="2200" b="1" i="0" kern="1200" baseline="0">
                <a:solidFill>
                  <a:schemeClr val="tx1"/>
                </a:solidFill>
                <a:latin typeface="Arial" panose="020B0604020202020204" pitchFamily="34" charset="0"/>
                <a:ea typeface="+mn-ea"/>
                <a:cs typeface="+mn-cs"/>
              </a:defRPr>
            </a:lvl1pPr>
            <a:lvl2pPr marL="611668" indent="-203890" algn="l" defTabSz="815557" rtl="0" eaLnBrk="1" latinLnBrk="0" hangingPunct="1">
              <a:lnSpc>
                <a:spcPct val="90000"/>
              </a:lnSpc>
              <a:spcBef>
                <a:spcPts val="446"/>
              </a:spcBef>
              <a:buFontTx/>
              <a:buNone/>
              <a:defRPr sz="2141" kern="1200">
                <a:solidFill>
                  <a:schemeClr val="tx1"/>
                </a:solidFill>
                <a:latin typeface="+mn-lt"/>
                <a:ea typeface="+mn-ea"/>
                <a:cs typeface="+mn-cs"/>
              </a:defRPr>
            </a:lvl2pPr>
            <a:lvl3pPr marL="1019447" indent="-203890" algn="l" defTabSz="815557" rtl="0" eaLnBrk="1" latinLnBrk="0" hangingPunct="1">
              <a:lnSpc>
                <a:spcPct val="90000"/>
              </a:lnSpc>
              <a:spcBef>
                <a:spcPts val="446"/>
              </a:spcBef>
              <a:buFontTx/>
              <a:buNone/>
              <a:defRPr sz="1784" kern="1200">
                <a:solidFill>
                  <a:schemeClr val="tx1"/>
                </a:solidFill>
                <a:latin typeface="+mn-lt"/>
                <a:ea typeface="+mn-ea"/>
                <a:cs typeface="+mn-cs"/>
              </a:defRPr>
            </a:lvl3pPr>
            <a:lvl4pPr marL="1427225" indent="-203890" algn="l" defTabSz="815557" rtl="0" eaLnBrk="1" latinLnBrk="0" hangingPunct="1">
              <a:lnSpc>
                <a:spcPct val="90000"/>
              </a:lnSpc>
              <a:spcBef>
                <a:spcPts val="446"/>
              </a:spcBef>
              <a:buFontTx/>
              <a:buNone/>
              <a:defRPr sz="1605" kern="1200">
                <a:solidFill>
                  <a:schemeClr val="tx1"/>
                </a:solidFill>
                <a:latin typeface="+mn-lt"/>
                <a:ea typeface="+mn-ea"/>
                <a:cs typeface="+mn-cs"/>
              </a:defRPr>
            </a:lvl4pPr>
            <a:lvl5pPr marL="1835003" indent="-203890" algn="l" defTabSz="815557" rtl="0" eaLnBrk="1" latinLnBrk="0" hangingPunct="1">
              <a:lnSpc>
                <a:spcPct val="90000"/>
              </a:lnSpc>
              <a:spcBef>
                <a:spcPts val="446"/>
              </a:spcBef>
              <a:buFontTx/>
              <a:buNone/>
              <a:defRPr sz="1605" kern="1200">
                <a:solidFill>
                  <a:schemeClr val="tx1"/>
                </a:solidFill>
                <a:latin typeface="+mn-lt"/>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a:lstStyle>
          <a:p>
            <a:endParaRPr lang="de-DE" dirty="0"/>
          </a:p>
        </p:txBody>
      </p:sp>
    </p:spTree>
    <p:extLst>
      <p:ext uri="{BB962C8B-B14F-4D97-AF65-F5344CB8AC3E}">
        <p14:creationId xmlns:p14="http://schemas.microsoft.com/office/powerpoint/2010/main" val="300466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D68CEC2-623A-5248-A252-32730BC64A88}"/>
              </a:ext>
            </a:extLst>
          </p:cNvPr>
          <p:cNvSpPr>
            <a:spLocks noGrp="1"/>
          </p:cNvSpPr>
          <p:nvPr>
            <p:ph type="body" sz="quarter" idx="13"/>
          </p:nvPr>
        </p:nvSpPr>
        <p:spPr>
          <a:xfrm>
            <a:off x="446400" y="2160000"/>
            <a:ext cx="7200000" cy="2075116"/>
          </a:xfrm>
        </p:spPr>
        <p:txBody>
          <a:bodyPr/>
          <a:lstStyle/>
          <a:p>
            <a:r>
              <a:rPr lang="de-DE" altLang="de-DE" dirty="0" err="1">
                <a:solidFill>
                  <a:srgbClr val="2C854D"/>
                </a:solidFill>
              </a:rPr>
              <a:t>Findings</a:t>
            </a:r>
            <a:endParaRPr lang="de-DE" altLang="de-DE" dirty="0">
              <a:solidFill>
                <a:srgbClr val="2C854D"/>
              </a:solidFill>
            </a:endParaRPr>
          </a:p>
        </p:txBody>
      </p:sp>
    </p:spTree>
    <p:extLst>
      <p:ext uri="{BB962C8B-B14F-4D97-AF65-F5344CB8AC3E}">
        <p14:creationId xmlns:p14="http://schemas.microsoft.com/office/powerpoint/2010/main" val="26303505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0008D99B-4D67-2C49-A66F-E725AD270485}"/>
              </a:ext>
            </a:extLst>
          </p:cNvPr>
          <p:cNvSpPr>
            <a:spLocks noGrp="1"/>
          </p:cNvSpPr>
          <p:nvPr>
            <p:ph type="body" sz="quarter" idx="12"/>
          </p:nvPr>
        </p:nvSpPr>
        <p:spPr>
          <a:xfrm>
            <a:off x="442800" y="1583611"/>
            <a:ext cx="11306175" cy="825500"/>
          </a:xfrm>
        </p:spPr>
        <p:txBody>
          <a:bodyPr/>
          <a:lstStyle/>
          <a:p>
            <a:r>
              <a:rPr lang="de-DE" altLang="de-DE" sz="2400" dirty="0"/>
              <a:t>Jugendliche mit Hörschädigung in der Einzelinklusion …</a:t>
            </a:r>
          </a:p>
          <a:p>
            <a:pPr lvl="0"/>
            <a:endParaRPr lang="de-DE" dirty="0"/>
          </a:p>
        </p:txBody>
      </p:sp>
      <p:sp>
        <p:nvSpPr>
          <p:cNvPr id="6" name="Foliennummernplatzhalter 5">
            <a:extLst>
              <a:ext uri="{FF2B5EF4-FFF2-40B4-BE49-F238E27FC236}">
                <a16:creationId xmlns:a16="http://schemas.microsoft.com/office/drawing/2014/main" id="{4C753C5A-7DA3-2648-81E2-96D82F8A3D10}"/>
              </a:ext>
            </a:extLst>
          </p:cNvPr>
          <p:cNvSpPr>
            <a:spLocks noGrp="1"/>
          </p:cNvSpPr>
          <p:nvPr>
            <p:ph type="sldNum" sz="quarter" idx="4"/>
          </p:nvPr>
        </p:nvSpPr>
        <p:spPr>
          <a:xfrm>
            <a:off x="11206140" y="6426773"/>
            <a:ext cx="720000" cy="270000"/>
          </a:xfrm>
          <a:prstGeom prst="rect">
            <a:avLst/>
          </a:prstGeom>
        </p:spPr>
        <p:txBody>
          <a:bodyPr vert="horz" lIns="0" tIns="0" rIns="0" bIns="0" rtlCol="0" anchor="t" anchorCtr="0"/>
          <a:lstStyle>
            <a:lvl1pPr algn="l">
              <a:defRPr sz="1200" b="1" i="0" baseline="0">
                <a:solidFill>
                  <a:schemeClr val="tx1"/>
                </a:solidFill>
                <a:latin typeface="Arial" panose="020B0604020202020204" pitchFamily="34" charset="0"/>
              </a:defRPr>
            </a:lvl1pPr>
          </a:lstStyle>
          <a:p>
            <a:pPr algn="l"/>
            <a:fld id="{3889EAAA-2A39-E347-B0AA-909793490C00}" type="slidenum">
              <a:rPr lang="de-DE" smtClean="0"/>
              <a:pPr algn="l"/>
              <a:t>29</a:t>
            </a:fld>
            <a:endParaRPr lang="de-DE" dirty="0"/>
          </a:p>
        </p:txBody>
      </p:sp>
      <p:sp>
        <p:nvSpPr>
          <p:cNvPr id="7" name="Textplatzhalter 12">
            <a:extLst>
              <a:ext uri="{FF2B5EF4-FFF2-40B4-BE49-F238E27FC236}">
                <a16:creationId xmlns:a16="http://schemas.microsoft.com/office/drawing/2014/main" id="{42AC78B8-1083-4644-9D98-98740BD52D4A}"/>
              </a:ext>
            </a:extLst>
          </p:cNvPr>
          <p:cNvSpPr>
            <a:spLocks noGrp="1"/>
          </p:cNvSpPr>
          <p:nvPr>
            <p:ph type="body" sz="quarter" idx="14" hasCustomPrompt="1"/>
          </p:nvPr>
        </p:nvSpPr>
        <p:spPr>
          <a:xfrm>
            <a:off x="2292387" y="441325"/>
            <a:ext cx="7724551" cy="825500"/>
          </a:xfrm>
          <a:prstGeom prst="rect">
            <a:avLst/>
          </a:prstGeom>
        </p:spPr>
        <p:txBody>
          <a:bodyPr lIns="54000" tIns="356400" rIns="54000" bIns="43200" anchor="b" anchorCtr="0"/>
          <a:lstStyle>
            <a:lvl1pPr marL="0" indent="0">
              <a:lnSpc>
                <a:spcPct val="88000"/>
              </a:lnSpc>
              <a:spcBef>
                <a:spcPts val="0"/>
              </a:spcBef>
              <a:buFontTx/>
              <a:buNone/>
              <a:defRPr sz="680" b="1" i="0" cap="all" spc="80" baseline="0"/>
            </a:lvl1pPr>
            <a:lvl2pPr indent="0">
              <a:lnSpc>
                <a:spcPts val="880"/>
              </a:lnSpc>
              <a:buFontTx/>
              <a:buNone/>
              <a:defRPr sz="680" b="1" i="0" cap="all" spc="80" baseline="0"/>
            </a:lvl2pPr>
            <a:lvl3pPr indent="0">
              <a:lnSpc>
                <a:spcPts val="880"/>
              </a:lnSpc>
              <a:buFontTx/>
              <a:buNone/>
              <a:defRPr sz="680" b="1" i="0" cap="all" spc="80" baseline="0"/>
            </a:lvl3pPr>
            <a:lvl4pPr indent="0">
              <a:lnSpc>
                <a:spcPts val="880"/>
              </a:lnSpc>
              <a:buFontTx/>
              <a:buNone/>
              <a:defRPr sz="680" b="1" i="0" cap="all" spc="80" baseline="0"/>
            </a:lvl4pPr>
            <a:lvl5pPr indent="0">
              <a:lnSpc>
                <a:spcPts val="880"/>
              </a:lnSpc>
              <a:buFontTx/>
              <a:buNone/>
              <a:defRPr sz="680" b="1" i="0" cap="all" spc="80" baseline="0"/>
            </a:lvl5pPr>
          </a:lstStyle>
          <a:p>
            <a:pPr marL="0" indent="0">
              <a:lnSpc>
                <a:spcPct val="88000"/>
              </a:lnSpc>
              <a:spcBef>
                <a:spcPts val="0"/>
              </a:spcBef>
              <a:buFontTx/>
              <a:buNone/>
            </a:pPr>
            <a:endParaRPr lang="de-DE" sz="680" b="1" i="0" baseline="0" dirty="0">
              <a:latin typeface="Arial" panose="020B0604020202020204" pitchFamily="34" charset="0"/>
            </a:endParaRPr>
          </a:p>
        </p:txBody>
      </p:sp>
      <p:sp>
        <p:nvSpPr>
          <p:cNvPr id="3" name="Textplatzhalter 2">
            <a:extLst>
              <a:ext uri="{FF2B5EF4-FFF2-40B4-BE49-F238E27FC236}">
                <a16:creationId xmlns:a16="http://schemas.microsoft.com/office/drawing/2014/main" id="{6E04D88A-D25C-B942-9193-36D74DC89182}"/>
              </a:ext>
            </a:extLst>
          </p:cNvPr>
          <p:cNvSpPr>
            <a:spLocks noGrp="1"/>
          </p:cNvSpPr>
          <p:nvPr>
            <p:ph type="body" sz="quarter" idx="11"/>
          </p:nvPr>
        </p:nvSpPr>
        <p:spPr>
          <a:xfrm>
            <a:off x="442799" y="1941664"/>
            <a:ext cx="10080000" cy="3500073"/>
          </a:xfrm>
        </p:spPr>
        <p:txBody>
          <a:bodyPr/>
          <a:lstStyle/>
          <a:p>
            <a:pPr marL="0" indent="0">
              <a:buClr>
                <a:schemeClr val="tx2"/>
              </a:buClr>
              <a:buNone/>
            </a:pPr>
            <a:endParaRPr lang="de-DE" sz="2000" dirty="0"/>
          </a:p>
          <a:p>
            <a:r>
              <a:rPr lang="de-DE" altLang="de-DE" sz="2000" dirty="0"/>
              <a:t>berichten von Ausgrenzung und verminderter Teilhabe </a:t>
            </a:r>
          </a:p>
          <a:p>
            <a:r>
              <a:rPr lang="de-DE" altLang="de-DE" sz="2000" dirty="0"/>
              <a:t>haben mitunter ein ausgeprägtes Ruhebedürfnis</a:t>
            </a:r>
          </a:p>
          <a:p>
            <a:r>
              <a:rPr lang="de-DE" altLang="de-DE" sz="2000" dirty="0"/>
              <a:t>zeigen häufig körperliche Symptome wie Kopfschmerzen</a:t>
            </a:r>
          </a:p>
          <a:p>
            <a:r>
              <a:rPr lang="de-DE" altLang="de-DE" sz="2000" dirty="0"/>
              <a:t>wenden viel Zeit für Hausaufgaben und Lernen auf</a:t>
            </a:r>
          </a:p>
          <a:p>
            <a:r>
              <a:rPr lang="de-DE" altLang="de-DE" sz="2000" dirty="0"/>
              <a:t>haben wenig Zeit zur freien Verfügung</a:t>
            </a:r>
          </a:p>
          <a:p>
            <a:pPr marL="0" indent="0">
              <a:buClr>
                <a:schemeClr val="tx2"/>
              </a:buClr>
              <a:buNone/>
            </a:pPr>
            <a:endParaRPr lang="de-DE" sz="1800" dirty="0"/>
          </a:p>
          <a:p>
            <a:endParaRPr lang="de-DE" dirty="0"/>
          </a:p>
        </p:txBody>
      </p:sp>
      <p:sp>
        <p:nvSpPr>
          <p:cNvPr id="9" name="Textplatzhalter 4">
            <a:extLst>
              <a:ext uri="{FF2B5EF4-FFF2-40B4-BE49-F238E27FC236}">
                <a16:creationId xmlns:a16="http://schemas.microsoft.com/office/drawing/2014/main" id="{38C160A6-FC80-4842-943F-36FA51378E47}"/>
              </a:ext>
            </a:extLst>
          </p:cNvPr>
          <p:cNvSpPr txBox="1">
            <a:spLocks/>
          </p:cNvSpPr>
          <p:nvPr/>
        </p:nvSpPr>
        <p:spPr>
          <a:xfrm>
            <a:off x="442799" y="5441738"/>
            <a:ext cx="11306175" cy="825500"/>
          </a:xfrm>
          <a:prstGeom prst="rect">
            <a:avLst/>
          </a:prstGeom>
        </p:spPr>
        <p:txBody>
          <a:bodyPr lIns="0" tIns="0" rIns="0" bIns="0"/>
          <a:lstStyle>
            <a:lvl1pPr marL="0" indent="0" algn="l" defTabSz="815557" rtl="0" eaLnBrk="1" latinLnBrk="0" hangingPunct="1">
              <a:lnSpc>
                <a:spcPts val="2640"/>
              </a:lnSpc>
              <a:spcBef>
                <a:spcPts val="0"/>
              </a:spcBef>
              <a:buFontTx/>
              <a:buNone/>
              <a:defRPr sz="2200" b="1" i="0" kern="1200" baseline="0">
                <a:solidFill>
                  <a:schemeClr val="tx1"/>
                </a:solidFill>
                <a:latin typeface="Arial" panose="020B0604020202020204" pitchFamily="34" charset="0"/>
                <a:ea typeface="+mn-ea"/>
                <a:cs typeface="+mn-cs"/>
              </a:defRPr>
            </a:lvl1pPr>
            <a:lvl2pPr marL="611668" indent="-203890" algn="l" defTabSz="815557" rtl="0" eaLnBrk="1" latinLnBrk="0" hangingPunct="1">
              <a:lnSpc>
                <a:spcPct val="90000"/>
              </a:lnSpc>
              <a:spcBef>
                <a:spcPts val="446"/>
              </a:spcBef>
              <a:buFontTx/>
              <a:buNone/>
              <a:defRPr sz="2141" kern="1200">
                <a:solidFill>
                  <a:schemeClr val="tx1"/>
                </a:solidFill>
                <a:latin typeface="+mn-lt"/>
                <a:ea typeface="+mn-ea"/>
                <a:cs typeface="+mn-cs"/>
              </a:defRPr>
            </a:lvl2pPr>
            <a:lvl3pPr marL="1019447" indent="-203890" algn="l" defTabSz="815557" rtl="0" eaLnBrk="1" latinLnBrk="0" hangingPunct="1">
              <a:lnSpc>
                <a:spcPct val="90000"/>
              </a:lnSpc>
              <a:spcBef>
                <a:spcPts val="446"/>
              </a:spcBef>
              <a:buFontTx/>
              <a:buNone/>
              <a:defRPr sz="1784" kern="1200">
                <a:solidFill>
                  <a:schemeClr val="tx1"/>
                </a:solidFill>
                <a:latin typeface="+mn-lt"/>
                <a:ea typeface="+mn-ea"/>
                <a:cs typeface="+mn-cs"/>
              </a:defRPr>
            </a:lvl3pPr>
            <a:lvl4pPr marL="1427225" indent="-203890" algn="l" defTabSz="815557" rtl="0" eaLnBrk="1" latinLnBrk="0" hangingPunct="1">
              <a:lnSpc>
                <a:spcPct val="90000"/>
              </a:lnSpc>
              <a:spcBef>
                <a:spcPts val="446"/>
              </a:spcBef>
              <a:buFontTx/>
              <a:buNone/>
              <a:defRPr sz="1605" kern="1200">
                <a:solidFill>
                  <a:schemeClr val="tx1"/>
                </a:solidFill>
                <a:latin typeface="+mn-lt"/>
                <a:ea typeface="+mn-ea"/>
                <a:cs typeface="+mn-cs"/>
              </a:defRPr>
            </a:lvl4pPr>
            <a:lvl5pPr marL="1835003" indent="-203890" algn="l" defTabSz="815557" rtl="0" eaLnBrk="1" latinLnBrk="0" hangingPunct="1">
              <a:lnSpc>
                <a:spcPct val="90000"/>
              </a:lnSpc>
              <a:spcBef>
                <a:spcPts val="446"/>
              </a:spcBef>
              <a:buFontTx/>
              <a:buNone/>
              <a:defRPr sz="1605" kern="1200">
                <a:solidFill>
                  <a:schemeClr val="tx1"/>
                </a:solidFill>
                <a:latin typeface="+mn-lt"/>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a:lstStyle>
          <a:p>
            <a:endParaRPr lang="de-DE" dirty="0"/>
          </a:p>
        </p:txBody>
      </p:sp>
    </p:spTree>
    <p:extLst>
      <p:ext uri="{BB962C8B-B14F-4D97-AF65-F5344CB8AC3E}">
        <p14:creationId xmlns:p14="http://schemas.microsoft.com/office/powerpoint/2010/main" val="336593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45616E65-959A-8E4C-B770-EDAE5AF42645}"/>
              </a:ext>
            </a:extLst>
          </p:cNvPr>
          <p:cNvSpPr>
            <a:spLocks noGrp="1"/>
          </p:cNvSpPr>
          <p:nvPr>
            <p:ph type="body" sz="quarter" idx="11"/>
          </p:nvPr>
        </p:nvSpPr>
        <p:spPr>
          <a:xfrm>
            <a:off x="442800" y="1976028"/>
            <a:ext cx="10080000" cy="4209087"/>
          </a:xfrm>
        </p:spPr>
        <p:txBody>
          <a:bodyPr/>
          <a:lstStyle/>
          <a:p>
            <a:pPr marL="0" indent="0">
              <a:lnSpc>
                <a:spcPct val="100000"/>
              </a:lnSpc>
              <a:buNone/>
            </a:pPr>
            <a:endParaRPr lang="de-DE" dirty="0">
              <a:latin typeface="Arial" panose="020B0604020202020204" pitchFamily="34" charset="0"/>
              <a:cs typeface="Arial" panose="020B0604020202020204" pitchFamily="34" charset="0"/>
            </a:endParaRPr>
          </a:p>
          <a:p>
            <a:pPr>
              <a:lnSpc>
                <a:spcPct val="100000"/>
              </a:lnSpc>
            </a:pPr>
            <a:r>
              <a:rPr lang="de-DE" altLang="de-DE" sz="2000" dirty="0"/>
              <a:t>Forschung an der Schnittstelle zwischen schulischer Inklusion und Inklusion im Lebensbereich Freizeit</a:t>
            </a:r>
          </a:p>
          <a:p>
            <a:pPr>
              <a:lnSpc>
                <a:spcPct val="100000"/>
              </a:lnSpc>
            </a:pPr>
            <a:r>
              <a:rPr lang="de-DE" altLang="de-DE" sz="2000" dirty="0"/>
              <a:t>bisher eher randständig betrachteter Bereich</a:t>
            </a:r>
          </a:p>
          <a:p>
            <a:pPr>
              <a:lnSpc>
                <a:spcPct val="100000"/>
              </a:lnSpc>
            </a:pPr>
            <a:r>
              <a:rPr lang="de-DE" altLang="de-DE" sz="2000" dirty="0"/>
              <a:t>deutliche Hinweise auf außerordentliche Belastungssituation in früheren Studien des Forschungsprogramms</a:t>
            </a:r>
          </a:p>
          <a:p>
            <a:pPr marL="0" indent="0">
              <a:lnSpc>
                <a:spcPct val="100000"/>
              </a:lnSpc>
              <a:buNone/>
            </a:pPr>
            <a:endParaRPr lang="de-DE" dirty="0">
              <a:latin typeface="Arial" panose="020B0604020202020204" pitchFamily="34" charset="0"/>
              <a:cs typeface="Arial" panose="020B0604020202020204" pitchFamily="34" charset="0"/>
            </a:endParaRPr>
          </a:p>
        </p:txBody>
      </p:sp>
      <p:sp>
        <p:nvSpPr>
          <p:cNvPr id="5" name="Textplatzhalter 4">
            <a:extLst>
              <a:ext uri="{FF2B5EF4-FFF2-40B4-BE49-F238E27FC236}">
                <a16:creationId xmlns:a16="http://schemas.microsoft.com/office/drawing/2014/main" id="{0008D99B-4D67-2C49-A66F-E725AD270485}"/>
              </a:ext>
            </a:extLst>
          </p:cNvPr>
          <p:cNvSpPr>
            <a:spLocks noGrp="1"/>
          </p:cNvSpPr>
          <p:nvPr>
            <p:ph type="body" sz="quarter" idx="12"/>
          </p:nvPr>
        </p:nvSpPr>
        <p:spPr>
          <a:xfrm>
            <a:off x="442800" y="1763492"/>
            <a:ext cx="11306175" cy="425071"/>
          </a:xfrm>
        </p:spPr>
        <p:txBody>
          <a:bodyPr/>
          <a:lstStyle/>
          <a:p>
            <a:pPr lvl="0"/>
            <a:r>
              <a:rPr lang="de-DE" dirty="0"/>
              <a:t>Worum geht es?</a:t>
            </a:r>
          </a:p>
        </p:txBody>
      </p:sp>
      <p:sp>
        <p:nvSpPr>
          <p:cNvPr id="6" name="Foliennummernplatzhalter 5">
            <a:extLst>
              <a:ext uri="{FF2B5EF4-FFF2-40B4-BE49-F238E27FC236}">
                <a16:creationId xmlns:a16="http://schemas.microsoft.com/office/drawing/2014/main" id="{4C753C5A-7DA3-2648-81E2-96D82F8A3D10}"/>
              </a:ext>
            </a:extLst>
          </p:cNvPr>
          <p:cNvSpPr>
            <a:spLocks noGrp="1"/>
          </p:cNvSpPr>
          <p:nvPr>
            <p:ph type="sldNum" sz="quarter" idx="4"/>
          </p:nvPr>
        </p:nvSpPr>
        <p:spPr>
          <a:xfrm>
            <a:off x="11206140" y="6426773"/>
            <a:ext cx="720000" cy="270000"/>
          </a:xfrm>
          <a:prstGeom prst="rect">
            <a:avLst/>
          </a:prstGeom>
        </p:spPr>
        <p:txBody>
          <a:bodyPr vert="horz" lIns="0" tIns="0" rIns="0" bIns="0" rtlCol="0" anchor="t" anchorCtr="0"/>
          <a:lstStyle>
            <a:lvl1pPr algn="l">
              <a:defRPr sz="1200" b="1" i="0" baseline="0">
                <a:solidFill>
                  <a:schemeClr val="tx1"/>
                </a:solidFill>
                <a:latin typeface="Arial" panose="020B0604020202020204" pitchFamily="34" charset="0"/>
              </a:defRPr>
            </a:lvl1pPr>
          </a:lstStyle>
          <a:p>
            <a:pPr algn="l"/>
            <a:fld id="{3889EAAA-2A39-E347-B0AA-909793490C00}" type="slidenum">
              <a:rPr lang="de-DE" smtClean="0"/>
              <a:pPr algn="l"/>
              <a:t>3</a:t>
            </a:fld>
            <a:endParaRPr lang="de-DE" dirty="0"/>
          </a:p>
        </p:txBody>
      </p:sp>
      <p:sp>
        <p:nvSpPr>
          <p:cNvPr id="7" name="Textplatzhalter 12">
            <a:extLst>
              <a:ext uri="{FF2B5EF4-FFF2-40B4-BE49-F238E27FC236}">
                <a16:creationId xmlns:a16="http://schemas.microsoft.com/office/drawing/2014/main" id="{42AC78B8-1083-4644-9D98-98740BD52D4A}"/>
              </a:ext>
            </a:extLst>
          </p:cNvPr>
          <p:cNvSpPr>
            <a:spLocks noGrp="1"/>
          </p:cNvSpPr>
          <p:nvPr>
            <p:ph type="body" sz="quarter" idx="14" hasCustomPrompt="1"/>
          </p:nvPr>
        </p:nvSpPr>
        <p:spPr>
          <a:xfrm>
            <a:off x="2292387" y="441325"/>
            <a:ext cx="7724551" cy="825500"/>
          </a:xfrm>
          <a:prstGeom prst="rect">
            <a:avLst/>
          </a:prstGeom>
        </p:spPr>
        <p:txBody>
          <a:bodyPr lIns="54000" tIns="356400" rIns="54000" bIns="43200" anchor="b" anchorCtr="0"/>
          <a:lstStyle>
            <a:lvl1pPr marL="0" indent="0">
              <a:lnSpc>
                <a:spcPct val="88000"/>
              </a:lnSpc>
              <a:spcBef>
                <a:spcPts val="0"/>
              </a:spcBef>
              <a:buFontTx/>
              <a:buNone/>
              <a:defRPr sz="680" b="1" i="0" cap="all" spc="80" baseline="0"/>
            </a:lvl1pPr>
            <a:lvl2pPr indent="0">
              <a:lnSpc>
                <a:spcPts val="880"/>
              </a:lnSpc>
              <a:buFontTx/>
              <a:buNone/>
              <a:defRPr sz="680" b="1" i="0" cap="all" spc="80" baseline="0"/>
            </a:lvl2pPr>
            <a:lvl3pPr indent="0">
              <a:lnSpc>
                <a:spcPts val="880"/>
              </a:lnSpc>
              <a:buFontTx/>
              <a:buNone/>
              <a:defRPr sz="680" b="1" i="0" cap="all" spc="80" baseline="0"/>
            </a:lvl3pPr>
            <a:lvl4pPr indent="0">
              <a:lnSpc>
                <a:spcPts val="880"/>
              </a:lnSpc>
              <a:buFontTx/>
              <a:buNone/>
              <a:defRPr sz="680" b="1" i="0" cap="all" spc="80" baseline="0"/>
            </a:lvl4pPr>
            <a:lvl5pPr indent="0">
              <a:lnSpc>
                <a:spcPts val="880"/>
              </a:lnSpc>
              <a:buFontTx/>
              <a:buNone/>
              <a:defRPr sz="680" b="1" i="0" cap="all" spc="80" baseline="0"/>
            </a:lvl5pPr>
          </a:lstStyle>
          <a:p>
            <a:pPr marL="0" indent="0">
              <a:lnSpc>
                <a:spcPct val="88000"/>
              </a:lnSpc>
              <a:spcBef>
                <a:spcPts val="0"/>
              </a:spcBef>
              <a:buFontTx/>
              <a:buNone/>
            </a:pPr>
            <a:r>
              <a:rPr lang="de-DE" sz="680" b="1" i="0" baseline="0" dirty="0">
                <a:latin typeface="Arial" panose="020B0604020202020204" pitchFamily="34" charset="0"/>
              </a:rPr>
              <a:t>Relevanz</a:t>
            </a:r>
          </a:p>
        </p:txBody>
      </p:sp>
    </p:spTree>
    <p:extLst>
      <p:ext uri="{BB962C8B-B14F-4D97-AF65-F5344CB8AC3E}">
        <p14:creationId xmlns:p14="http://schemas.microsoft.com/office/powerpoint/2010/main" val="343611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0008D99B-4D67-2C49-A66F-E725AD270485}"/>
              </a:ext>
            </a:extLst>
          </p:cNvPr>
          <p:cNvSpPr>
            <a:spLocks noGrp="1"/>
          </p:cNvSpPr>
          <p:nvPr>
            <p:ph type="body" sz="quarter" idx="12"/>
          </p:nvPr>
        </p:nvSpPr>
        <p:spPr>
          <a:xfrm>
            <a:off x="442799" y="1640915"/>
            <a:ext cx="11306175" cy="1069629"/>
          </a:xfrm>
        </p:spPr>
        <p:txBody>
          <a:bodyPr/>
          <a:lstStyle/>
          <a:p>
            <a:r>
              <a:rPr lang="de-DE" altLang="de-DE" sz="2400" dirty="0"/>
              <a:t>Einsamkeit</a:t>
            </a:r>
          </a:p>
        </p:txBody>
      </p:sp>
      <p:sp>
        <p:nvSpPr>
          <p:cNvPr id="6" name="Foliennummernplatzhalter 5">
            <a:extLst>
              <a:ext uri="{FF2B5EF4-FFF2-40B4-BE49-F238E27FC236}">
                <a16:creationId xmlns:a16="http://schemas.microsoft.com/office/drawing/2014/main" id="{4C753C5A-7DA3-2648-81E2-96D82F8A3D10}"/>
              </a:ext>
            </a:extLst>
          </p:cNvPr>
          <p:cNvSpPr>
            <a:spLocks noGrp="1"/>
          </p:cNvSpPr>
          <p:nvPr>
            <p:ph type="sldNum" sz="quarter" idx="4"/>
          </p:nvPr>
        </p:nvSpPr>
        <p:spPr>
          <a:xfrm>
            <a:off x="11206140" y="6426773"/>
            <a:ext cx="720000" cy="270000"/>
          </a:xfrm>
          <a:prstGeom prst="rect">
            <a:avLst/>
          </a:prstGeom>
        </p:spPr>
        <p:txBody>
          <a:bodyPr vert="horz" lIns="0" tIns="0" rIns="0" bIns="0" rtlCol="0" anchor="t" anchorCtr="0"/>
          <a:lstStyle>
            <a:lvl1pPr algn="l">
              <a:defRPr sz="1200" b="1" i="0" baseline="0">
                <a:solidFill>
                  <a:schemeClr val="tx1"/>
                </a:solidFill>
                <a:latin typeface="Arial" panose="020B0604020202020204" pitchFamily="34" charset="0"/>
              </a:defRPr>
            </a:lvl1pPr>
          </a:lstStyle>
          <a:p>
            <a:pPr algn="l"/>
            <a:fld id="{3889EAAA-2A39-E347-B0AA-909793490C00}" type="slidenum">
              <a:rPr lang="de-DE" smtClean="0"/>
              <a:pPr algn="l"/>
              <a:t>30</a:t>
            </a:fld>
            <a:endParaRPr lang="de-DE" dirty="0"/>
          </a:p>
        </p:txBody>
      </p:sp>
      <p:sp>
        <p:nvSpPr>
          <p:cNvPr id="7" name="Textplatzhalter 12">
            <a:extLst>
              <a:ext uri="{FF2B5EF4-FFF2-40B4-BE49-F238E27FC236}">
                <a16:creationId xmlns:a16="http://schemas.microsoft.com/office/drawing/2014/main" id="{42AC78B8-1083-4644-9D98-98740BD52D4A}"/>
              </a:ext>
            </a:extLst>
          </p:cNvPr>
          <p:cNvSpPr>
            <a:spLocks noGrp="1"/>
          </p:cNvSpPr>
          <p:nvPr>
            <p:ph type="body" sz="quarter" idx="14" hasCustomPrompt="1"/>
          </p:nvPr>
        </p:nvSpPr>
        <p:spPr>
          <a:xfrm>
            <a:off x="2292387" y="441325"/>
            <a:ext cx="7724551" cy="825500"/>
          </a:xfrm>
          <a:prstGeom prst="rect">
            <a:avLst/>
          </a:prstGeom>
        </p:spPr>
        <p:txBody>
          <a:bodyPr lIns="54000" tIns="356400" rIns="54000" bIns="43200" anchor="b" anchorCtr="0"/>
          <a:lstStyle>
            <a:lvl1pPr marL="0" indent="0">
              <a:lnSpc>
                <a:spcPct val="88000"/>
              </a:lnSpc>
              <a:spcBef>
                <a:spcPts val="0"/>
              </a:spcBef>
              <a:buFontTx/>
              <a:buNone/>
              <a:defRPr sz="680" b="1" i="0" cap="all" spc="80" baseline="0"/>
            </a:lvl1pPr>
            <a:lvl2pPr indent="0">
              <a:lnSpc>
                <a:spcPts val="880"/>
              </a:lnSpc>
              <a:buFontTx/>
              <a:buNone/>
              <a:defRPr sz="680" b="1" i="0" cap="all" spc="80" baseline="0"/>
            </a:lvl2pPr>
            <a:lvl3pPr indent="0">
              <a:lnSpc>
                <a:spcPts val="880"/>
              </a:lnSpc>
              <a:buFontTx/>
              <a:buNone/>
              <a:defRPr sz="680" b="1" i="0" cap="all" spc="80" baseline="0"/>
            </a:lvl3pPr>
            <a:lvl4pPr indent="0">
              <a:lnSpc>
                <a:spcPts val="880"/>
              </a:lnSpc>
              <a:buFontTx/>
              <a:buNone/>
              <a:defRPr sz="680" b="1" i="0" cap="all" spc="80" baseline="0"/>
            </a:lvl4pPr>
            <a:lvl5pPr indent="0">
              <a:lnSpc>
                <a:spcPts val="880"/>
              </a:lnSpc>
              <a:buFontTx/>
              <a:buNone/>
              <a:defRPr sz="680" b="1" i="0" cap="all" spc="80" baseline="0"/>
            </a:lvl5pPr>
          </a:lstStyle>
          <a:p>
            <a:pPr marL="0" indent="0">
              <a:lnSpc>
                <a:spcPct val="88000"/>
              </a:lnSpc>
              <a:spcBef>
                <a:spcPts val="0"/>
              </a:spcBef>
              <a:buFontTx/>
              <a:buNone/>
            </a:pPr>
            <a:r>
              <a:rPr lang="de-DE" dirty="0">
                <a:latin typeface="Arial" panose="020B0604020202020204" pitchFamily="34" charset="0"/>
              </a:rPr>
              <a:t>Einsamkeit	</a:t>
            </a:r>
            <a:endParaRPr lang="de-DE" sz="680" b="1" i="0" baseline="0" dirty="0">
              <a:latin typeface="Arial" panose="020B0604020202020204" pitchFamily="34" charset="0"/>
            </a:endParaRPr>
          </a:p>
        </p:txBody>
      </p:sp>
      <p:sp>
        <p:nvSpPr>
          <p:cNvPr id="3" name="Textplatzhalter 2">
            <a:extLst>
              <a:ext uri="{FF2B5EF4-FFF2-40B4-BE49-F238E27FC236}">
                <a16:creationId xmlns:a16="http://schemas.microsoft.com/office/drawing/2014/main" id="{6E04D88A-D25C-B942-9193-36D74DC89182}"/>
              </a:ext>
            </a:extLst>
          </p:cNvPr>
          <p:cNvSpPr>
            <a:spLocks noGrp="1"/>
          </p:cNvSpPr>
          <p:nvPr>
            <p:ph type="body" sz="quarter" idx="11"/>
          </p:nvPr>
        </p:nvSpPr>
        <p:spPr>
          <a:xfrm>
            <a:off x="442799" y="2171742"/>
            <a:ext cx="10080000" cy="3239784"/>
          </a:xfrm>
        </p:spPr>
        <p:txBody>
          <a:bodyPr/>
          <a:lstStyle/>
          <a:p>
            <a:pPr marL="0" indent="0">
              <a:lnSpc>
                <a:spcPct val="150000"/>
              </a:lnSpc>
              <a:buNone/>
            </a:pPr>
            <a:r>
              <a:rPr lang="de-DE" dirty="0"/>
              <a:t>kann eine Folge kumulierten Auftretens von Barrieren sein</a:t>
            </a:r>
          </a:p>
        </p:txBody>
      </p:sp>
      <p:sp>
        <p:nvSpPr>
          <p:cNvPr id="9" name="Textplatzhalter 4">
            <a:extLst>
              <a:ext uri="{FF2B5EF4-FFF2-40B4-BE49-F238E27FC236}">
                <a16:creationId xmlns:a16="http://schemas.microsoft.com/office/drawing/2014/main" id="{38C160A6-FC80-4842-943F-36FA51378E47}"/>
              </a:ext>
            </a:extLst>
          </p:cNvPr>
          <p:cNvSpPr txBox="1">
            <a:spLocks/>
          </p:cNvSpPr>
          <p:nvPr/>
        </p:nvSpPr>
        <p:spPr>
          <a:xfrm>
            <a:off x="442799" y="5441738"/>
            <a:ext cx="11306175" cy="825500"/>
          </a:xfrm>
          <a:prstGeom prst="rect">
            <a:avLst/>
          </a:prstGeom>
        </p:spPr>
        <p:txBody>
          <a:bodyPr lIns="0" tIns="0" rIns="0" bIns="0"/>
          <a:lstStyle>
            <a:lvl1pPr marL="0" indent="0" algn="l" defTabSz="815557" rtl="0" eaLnBrk="1" latinLnBrk="0" hangingPunct="1">
              <a:lnSpc>
                <a:spcPts val="2640"/>
              </a:lnSpc>
              <a:spcBef>
                <a:spcPts val="0"/>
              </a:spcBef>
              <a:buFontTx/>
              <a:buNone/>
              <a:defRPr sz="2200" b="1" i="0" kern="1200" baseline="0">
                <a:solidFill>
                  <a:schemeClr val="tx1"/>
                </a:solidFill>
                <a:latin typeface="Arial" panose="020B0604020202020204" pitchFamily="34" charset="0"/>
                <a:ea typeface="+mn-ea"/>
                <a:cs typeface="+mn-cs"/>
              </a:defRPr>
            </a:lvl1pPr>
            <a:lvl2pPr marL="611668" indent="-203890" algn="l" defTabSz="815557" rtl="0" eaLnBrk="1" latinLnBrk="0" hangingPunct="1">
              <a:lnSpc>
                <a:spcPct val="90000"/>
              </a:lnSpc>
              <a:spcBef>
                <a:spcPts val="446"/>
              </a:spcBef>
              <a:buFontTx/>
              <a:buNone/>
              <a:defRPr sz="2141" kern="1200">
                <a:solidFill>
                  <a:schemeClr val="tx1"/>
                </a:solidFill>
                <a:latin typeface="+mn-lt"/>
                <a:ea typeface="+mn-ea"/>
                <a:cs typeface="+mn-cs"/>
              </a:defRPr>
            </a:lvl2pPr>
            <a:lvl3pPr marL="1019447" indent="-203890" algn="l" defTabSz="815557" rtl="0" eaLnBrk="1" latinLnBrk="0" hangingPunct="1">
              <a:lnSpc>
                <a:spcPct val="90000"/>
              </a:lnSpc>
              <a:spcBef>
                <a:spcPts val="446"/>
              </a:spcBef>
              <a:buFontTx/>
              <a:buNone/>
              <a:defRPr sz="1784" kern="1200">
                <a:solidFill>
                  <a:schemeClr val="tx1"/>
                </a:solidFill>
                <a:latin typeface="+mn-lt"/>
                <a:ea typeface="+mn-ea"/>
                <a:cs typeface="+mn-cs"/>
              </a:defRPr>
            </a:lvl3pPr>
            <a:lvl4pPr marL="1427225" indent="-203890" algn="l" defTabSz="815557" rtl="0" eaLnBrk="1" latinLnBrk="0" hangingPunct="1">
              <a:lnSpc>
                <a:spcPct val="90000"/>
              </a:lnSpc>
              <a:spcBef>
                <a:spcPts val="446"/>
              </a:spcBef>
              <a:buFontTx/>
              <a:buNone/>
              <a:defRPr sz="1605" kern="1200">
                <a:solidFill>
                  <a:schemeClr val="tx1"/>
                </a:solidFill>
                <a:latin typeface="+mn-lt"/>
                <a:ea typeface="+mn-ea"/>
                <a:cs typeface="+mn-cs"/>
              </a:defRPr>
            </a:lvl4pPr>
            <a:lvl5pPr marL="1835003" indent="-203890" algn="l" defTabSz="815557" rtl="0" eaLnBrk="1" latinLnBrk="0" hangingPunct="1">
              <a:lnSpc>
                <a:spcPct val="90000"/>
              </a:lnSpc>
              <a:spcBef>
                <a:spcPts val="446"/>
              </a:spcBef>
              <a:buFontTx/>
              <a:buNone/>
              <a:defRPr sz="1605" kern="1200">
                <a:solidFill>
                  <a:schemeClr val="tx1"/>
                </a:solidFill>
                <a:latin typeface="+mn-lt"/>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a:lstStyle>
          <a:p>
            <a:endParaRPr lang="de-DE" dirty="0"/>
          </a:p>
        </p:txBody>
      </p:sp>
      <p:pic>
        <p:nvPicPr>
          <p:cNvPr id="10" name="Grafik 9">
            <a:extLst>
              <a:ext uri="{FF2B5EF4-FFF2-40B4-BE49-F238E27FC236}">
                <a16:creationId xmlns:a16="http://schemas.microsoft.com/office/drawing/2014/main" id="{A2D39572-CA09-A482-FC41-5455FB0779A6}"/>
              </a:ext>
            </a:extLst>
          </p:cNvPr>
          <p:cNvPicPr>
            <a:picLocks noChangeAspect="1"/>
          </p:cNvPicPr>
          <p:nvPr/>
        </p:nvPicPr>
        <p:blipFill>
          <a:blip r:embed="rId2"/>
          <a:stretch>
            <a:fillRect/>
          </a:stretch>
        </p:blipFill>
        <p:spPr>
          <a:xfrm>
            <a:off x="442799" y="3542001"/>
            <a:ext cx="1675083" cy="1675083"/>
          </a:xfrm>
          <a:prstGeom prst="rect">
            <a:avLst/>
          </a:prstGeom>
        </p:spPr>
      </p:pic>
      <p:pic>
        <p:nvPicPr>
          <p:cNvPr id="12" name="Grafik 11">
            <a:extLst>
              <a:ext uri="{FF2B5EF4-FFF2-40B4-BE49-F238E27FC236}">
                <a16:creationId xmlns:a16="http://schemas.microsoft.com/office/drawing/2014/main" id="{E4E79018-5882-DC1E-43F7-818565AFEC23}"/>
              </a:ext>
            </a:extLst>
          </p:cNvPr>
          <p:cNvPicPr>
            <a:picLocks noChangeAspect="1"/>
          </p:cNvPicPr>
          <p:nvPr/>
        </p:nvPicPr>
        <p:blipFill>
          <a:blip r:embed="rId3"/>
          <a:stretch>
            <a:fillRect/>
          </a:stretch>
        </p:blipFill>
        <p:spPr>
          <a:xfrm>
            <a:off x="3250871" y="3446285"/>
            <a:ext cx="1770802" cy="1770802"/>
          </a:xfrm>
          <a:prstGeom prst="rect">
            <a:avLst/>
          </a:prstGeom>
        </p:spPr>
      </p:pic>
      <p:pic>
        <p:nvPicPr>
          <p:cNvPr id="3076" name="Picture 4" descr="Introvert - Free people icons">
            <a:extLst>
              <a:ext uri="{FF2B5EF4-FFF2-40B4-BE49-F238E27FC236}">
                <a16:creationId xmlns:a16="http://schemas.microsoft.com/office/drawing/2014/main" id="{576AA086-D7F7-AA93-EB9D-D4E069E66D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4662" y="3429000"/>
            <a:ext cx="1770802" cy="1770802"/>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A8AB8D53-2C45-A943-F52B-9AAB55D9232A}"/>
              </a:ext>
            </a:extLst>
          </p:cNvPr>
          <p:cNvSpPr txBox="1"/>
          <p:nvPr/>
        </p:nvSpPr>
        <p:spPr>
          <a:xfrm>
            <a:off x="470509" y="6303662"/>
            <a:ext cx="4404508" cy="246221"/>
          </a:xfrm>
          <a:prstGeom prst="rect">
            <a:avLst/>
          </a:prstGeom>
          <a:noFill/>
        </p:spPr>
        <p:txBody>
          <a:bodyPr wrap="square" rtlCol="0">
            <a:spAutoFit/>
          </a:bodyPr>
          <a:lstStyle/>
          <a:p>
            <a:r>
              <a:rPr lang="de-DE" sz="1000" dirty="0">
                <a:solidFill>
                  <a:schemeClr val="accent2">
                    <a:lumMod val="75000"/>
                  </a:schemeClr>
                </a:solidFill>
              </a:rPr>
              <a:t>Bilder: https://</a:t>
            </a:r>
            <a:r>
              <a:rPr lang="de-DE" sz="1000" dirty="0" err="1">
                <a:solidFill>
                  <a:schemeClr val="accent2">
                    <a:lumMod val="75000"/>
                  </a:schemeClr>
                </a:solidFill>
              </a:rPr>
              <a:t>flaticon.com</a:t>
            </a:r>
            <a:endParaRPr lang="de-DE" sz="1000" dirty="0">
              <a:solidFill>
                <a:schemeClr val="accent2">
                  <a:lumMod val="75000"/>
                </a:schemeClr>
              </a:solidFill>
            </a:endParaRPr>
          </a:p>
        </p:txBody>
      </p:sp>
      <p:pic>
        <p:nvPicPr>
          <p:cNvPr id="8" name="Grafik 7">
            <a:extLst>
              <a:ext uri="{FF2B5EF4-FFF2-40B4-BE49-F238E27FC236}">
                <a16:creationId xmlns:a16="http://schemas.microsoft.com/office/drawing/2014/main" id="{80FEBC51-4CDD-13C1-627D-D98840C4F2EA}"/>
              </a:ext>
            </a:extLst>
          </p:cNvPr>
          <p:cNvPicPr>
            <a:picLocks noChangeAspect="1"/>
          </p:cNvPicPr>
          <p:nvPr/>
        </p:nvPicPr>
        <p:blipFill>
          <a:blip r:embed="rId5"/>
          <a:stretch>
            <a:fillRect/>
          </a:stretch>
        </p:blipFill>
        <p:spPr>
          <a:xfrm>
            <a:off x="9058452" y="3429000"/>
            <a:ext cx="1853203" cy="1853203"/>
          </a:xfrm>
          <a:prstGeom prst="rect">
            <a:avLst/>
          </a:prstGeom>
        </p:spPr>
      </p:pic>
    </p:spTree>
    <p:extLst>
      <p:ext uri="{BB962C8B-B14F-4D97-AF65-F5344CB8AC3E}">
        <p14:creationId xmlns:p14="http://schemas.microsoft.com/office/powerpoint/2010/main" val="369645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D68CEC2-623A-5248-A252-32730BC64A88}"/>
              </a:ext>
            </a:extLst>
          </p:cNvPr>
          <p:cNvSpPr>
            <a:spLocks noGrp="1"/>
          </p:cNvSpPr>
          <p:nvPr>
            <p:ph type="body" sz="quarter" idx="13"/>
          </p:nvPr>
        </p:nvSpPr>
        <p:spPr>
          <a:xfrm>
            <a:off x="446400" y="2160000"/>
            <a:ext cx="7200000" cy="2075116"/>
          </a:xfrm>
        </p:spPr>
        <p:txBody>
          <a:bodyPr/>
          <a:lstStyle/>
          <a:p>
            <a:r>
              <a:rPr lang="de-DE" altLang="de-DE" dirty="0">
                <a:solidFill>
                  <a:srgbClr val="2C854D"/>
                </a:solidFill>
              </a:rPr>
              <a:t>Barrierefreiheit schaffen</a:t>
            </a:r>
          </a:p>
          <a:p>
            <a:r>
              <a:rPr lang="de-DE" altLang="de-DE" dirty="0">
                <a:solidFill>
                  <a:srgbClr val="2C854D"/>
                </a:solidFill>
              </a:rPr>
              <a:t>Partizipation ermöglichen</a:t>
            </a:r>
          </a:p>
        </p:txBody>
      </p:sp>
    </p:spTree>
    <p:extLst>
      <p:ext uri="{BB962C8B-B14F-4D97-AF65-F5344CB8AC3E}">
        <p14:creationId xmlns:p14="http://schemas.microsoft.com/office/powerpoint/2010/main" val="12854271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4C753C5A-7DA3-2648-81E2-96D82F8A3D10}"/>
              </a:ext>
            </a:extLst>
          </p:cNvPr>
          <p:cNvSpPr>
            <a:spLocks noGrp="1"/>
          </p:cNvSpPr>
          <p:nvPr>
            <p:ph type="sldNum" sz="quarter" idx="4"/>
          </p:nvPr>
        </p:nvSpPr>
        <p:spPr>
          <a:xfrm>
            <a:off x="11206140" y="6426773"/>
            <a:ext cx="720000" cy="270000"/>
          </a:xfrm>
          <a:prstGeom prst="rect">
            <a:avLst/>
          </a:prstGeom>
        </p:spPr>
        <p:txBody>
          <a:bodyPr vert="horz" lIns="0" tIns="0" rIns="0" bIns="0" rtlCol="0" anchor="t" anchorCtr="0"/>
          <a:lstStyle>
            <a:lvl1pPr algn="l">
              <a:defRPr sz="1200" b="1" i="0" baseline="0">
                <a:solidFill>
                  <a:schemeClr val="tx1"/>
                </a:solidFill>
                <a:latin typeface="Arial" panose="020B0604020202020204" pitchFamily="34" charset="0"/>
              </a:defRPr>
            </a:lvl1pPr>
          </a:lstStyle>
          <a:p>
            <a:pPr algn="l"/>
            <a:fld id="{3889EAAA-2A39-E347-B0AA-909793490C00}" type="slidenum">
              <a:rPr lang="de-DE" smtClean="0"/>
              <a:pPr algn="l"/>
              <a:t>32</a:t>
            </a:fld>
            <a:endParaRPr lang="de-DE" dirty="0"/>
          </a:p>
        </p:txBody>
      </p:sp>
      <p:sp>
        <p:nvSpPr>
          <p:cNvPr id="9" name="Textplatzhalter 4">
            <a:extLst>
              <a:ext uri="{FF2B5EF4-FFF2-40B4-BE49-F238E27FC236}">
                <a16:creationId xmlns:a16="http://schemas.microsoft.com/office/drawing/2014/main" id="{38C160A6-FC80-4842-943F-36FA51378E47}"/>
              </a:ext>
            </a:extLst>
          </p:cNvPr>
          <p:cNvSpPr txBox="1">
            <a:spLocks/>
          </p:cNvSpPr>
          <p:nvPr/>
        </p:nvSpPr>
        <p:spPr>
          <a:xfrm>
            <a:off x="442799" y="5441738"/>
            <a:ext cx="11306175" cy="825500"/>
          </a:xfrm>
          <a:prstGeom prst="rect">
            <a:avLst/>
          </a:prstGeom>
        </p:spPr>
        <p:txBody>
          <a:bodyPr lIns="0" tIns="0" rIns="0" bIns="0"/>
          <a:lstStyle>
            <a:lvl1pPr marL="0" indent="0" algn="l" defTabSz="815557" rtl="0" eaLnBrk="1" latinLnBrk="0" hangingPunct="1">
              <a:lnSpc>
                <a:spcPts val="2640"/>
              </a:lnSpc>
              <a:spcBef>
                <a:spcPts val="0"/>
              </a:spcBef>
              <a:buFontTx/>
              <a:buNone/>
              <a:defRPr sz="2200" b="1" i="0" kern="1200" baseline="0">
                <a:solidFill>
                  <a:schemeClr val="tx1"/>
                </a:solidFill>
                <a:latin typeface="Arial" panose="020B0604020202020204" pitchFamily="34" charset="0"/>
                <a:ea typeface="+mn-ea"/>
                <a:cs typeface="+mn-cs"/>
              </a:defRPr>
            </a:lvl1pPr>
            <a:lvl2pPr marL="611668" indent="-203890" algn="l" defTabSz="815557" rtl="0" eaLnBrk="1" latinLnBrk="0" hangingPunct="1">
              <a:lnSpc>
                <a:spcPct val="90000"/>
              </a:lnSpc>
              <a:spcBef>
                <a:spcPts val="446"/>
              </a:spcBef>
              <a:buFontTx/>
              <a:buNone/>
              <a:defRPr sz="2141" kern="1200">
                <a:solidFill>
                  <a:schemeClr val="tx1"/>
                </a:solidFill>
                <a:latin typeface="+mn-lt"/>
                <a:ea typeface="+mn-ea"/>
                <a:cs typeface="+mn-cs"/>
              </a:defRPr>
            </a:lvl2pPr>
            <a:lvl3pPr marL="1019447" indent="-203890" algn="l" defTabSz="815557" rtl="0" eaLnBrk="1" latinLnBrk="0" hangingPunct="1">
              <a:lnSpc>
                <a:spcPct val="90000"/>
              </a:lnSpc>
              <a:spcBef>
                <a:spcPts val="446"/>
              </a:spcBef>
              <a:buFontTx/>
              <a:buNone/>
              <a:defRPr sz="1784" kern="1200">
                <a:solidFill>
                  <a:schemeClr val="tx1"/>
                </a:solidFill>
                <a:latin typeface="+mn-lt"/>
                <a:ea typeface="+mn-ea"/>
                <a:cs typeface="+mn-cs"/>
              </a:defRPr>
            </a:lvl3pPr>
            <a:lvl4pPr marL="1427225" indent="-203890" algn="l" defTabSz="815557" rtl="0" eaLnBrk="1" latinLnBrk="0" hangingPunct="1">
              <a:lnSpc>
                <a:spcPct val="90000"/>
              </a:lnSpc>
              <a:spcBef>
                <a:spcPts val="446"/>
              </a:spcBef>
              <a:buFontTx/>
              <a:buNone/>
              <a:defRPr sz="1605" kern="1200">
                <a:solidFill>
                  <a:schemeClr val="tx1"/>
                </a:solidFill>
                <a:latin typeface="+mn-lt"/>
                <a:ea typeface="+mn-ea"/>
                <a:cs typeface="+mn-cs"/>
              </a:defRPr>
            </a:lvl4pPr>
            <a:lvl5pPr marL="1835003" indent="-203890" algn="l" defTabSz="815557" rtl="0" eaLnBrk="1" latinLnBrk="0" hangingPunct="1">
              <a:lnSpc>
                <a:spcPct val="90000"/>
              </a:lnSpc>
              <a:spcBef>
                <a:spcPts val="446"/>
              </a:spcBef>
              <a:buFontTx/>
              <a:buNone/>
              <a:defRPr sz="1605" kern="1200">
                <a:solidFill>
                  <a:schemeClr val="tx1"/>
                </a:solidFill>
                <a:latin typeface="+mn-lt"/>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a:lstStyle>
          <a:p>
            <a:endParaRPr lang="de-DE" dirty="0"/>
          </a:p>
        </p:txBody>
      </p:sp>
      <p:sp>
        <p:nvSpPr>
          <p:cNvPr id="5" name="Freihandform 4">
            <a:extLst>
              <a:ext uri="{FF2B5EF4-FFF2-40B4-BE49-F238E27FC236}">
                <a16:creationId xmlns:a16="http://schemas.microsoft.com/office/drawing/2014/main" id="{0B0DB101-56F9-53DC-6BFD-79617C3CBB4C}"/>
              </a:ext>
            </a:extLst>
          </p:cNvPr>
          <p:cNvSpPr/>
          <p:nvPr/>
        </p:nvSpPr>
        <p:spPr>
          <a:xfrm>
            <a:off x="3277850" y="1748197"/>
            <a:ext cx="2346282" cy="2346282"/>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0" y="2346282"/>
                </a:moveTo>
                <a:cubicBezTo>
                  <a:pt x="0" y="1050466"/>
                  <a:pt x="1050466" y="0"/>
                  <a:pt x="2346282" y="0"/>
                </a:cubicBezTo>
                <a:lnTo>
                  <a:pt x="2346282" y="2346282"/>
                </a:lnTo>
                <a:lnTo>
                  <a:pt x="0" y="2346282"/>
                </a:lnTo>
                <a:close/>
              </a:path>
            </a:pathLst>
          </a:cu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815226" tIns="815226" rIns="128016" bIns="128016" numCol="1" spcCol="1270" anchor="ctr" anchorCtr="0">
            <a:noAutofit/>
          </a:bodyPr>
          <a:lstStyle/>
          <a:p>
            <a:pPr marL="0" lvl="0" indent="0" algn="ctr" defTabSz="800100">
              <a:lnSpc>
                <a:spcPct val="90000"/>
              </a:lnSpc>
              <a:spcBef>
                <a:spcPct val="0"/>
              </a:spcBef>
              <a:spcAft>
                <a:spcPct val="35000"/>
              </a:spcAft>
              <a:buNone/>
            </a:pPr>
            <a:r>
              <a:rPr lang="de-DE" sz="1800" kern="1200" dirty="0"/>
              <a:t>Jugendlichemit </a:t>
            </a:r>
            <a:r>
              <a:rPr lang="de-DE" sz="1800" kern="1200" dirty="0" err="1"/>
              <a:t>Hörbehinde-rung</a:t>
            </a:r>
            <a:endParaRPr lang="de-DE" sz="1800" kern="1200" dirty="0"/>
          </a:p>
        </p:txBody>
      </p:sp>
      <p:sp>
        <p:nvSpPr>
          <p:cNvPr id="7" name="Freihandform 6">
            <a:extLst>
              <a:ext uri="{FF2B5EF4-FFF2-40B4-BE49-F238E27FC236}">
                <a16:creationId xmlns:a16="http://schemas.microsoft.com/office/drawing/2014/main" id="{CB35F137-55F7-34E3-1E9D-CF7D8C94F602}"/>
              </a:ext>
            </a:extLst>
          </p:cNvPr>
          <p:cNvSpPr/>
          <p:nvPr/>
        </p:nvSpPr>
        <p:spPr>
          <a:xfrm>
            <a:off x="5732506" y="1748197"/>
            <a:ext cx="2346282" cy="2346282"/>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0" y="0"/>
                </a:moveTo>
                <a:cubicBezTo>
                  <a:pt x="1295816" y="0"/>
                  <a:pt x="2346282" y="1050466"/>
                  <a:pt x="2346282" y="2346282"/>
                </a:cubicBezTo>
                <a:lnTo>
                  <a:pt x="0" y="2346282"/>
                </a:lnTo>
                <a:lnTo>
                  <a:pt x="0" y="0"/>
                </a:lnTo>
                <a:close/>
              </a:path>
            </a:pathLst>
          </a:custGeom>
        </p:spPr>
        <p:style>
          <a:lnRef idx="3">
            <a:schemeClr val="lt1">
              <a:hueOff val="0"/>
              <a:satOff val="0"/>
              <a:lumOff val="0"/>
              <a:alphaOff val="0"/>
            </a:schemeClr>
          </a:lnRef>
          <a:fillRef idx="1">
            <a:schemeClr val="accent4">
              <a:hueOff val="-740616"/>
              <a:satOff val="6670"/>
              <a:lumOff val="5032"/>
              <a:alphaOff val="0"/>
            </a:schemeClr>
          </a:fillRef>
          <a:effectRef idx="1">
            <a:schemeClr val="accent4">
              <a:hueOff val="-740616"/>
              <a:satOff val="6670"/>
              <a:lumOff val="5032"/>
              <a:alphaOff val="0"/>
            </a:schemeClr>
          </a:effectRef>
          <a:fontRef idx="minor">
            <a:schemeClr val="lt1"/>
          </a:fontRef>
        </p:style>
        <p:txBody>
          <a:bodyPr spcFirstLastPara="0" vert="horz" wrap="square" lIns="128016" tIns="815226" rIns="815226" bIns="128016" numCol="1" spcCol="1270" anchor="ctr" anchorCtr="0">
            <a:noAutofit/>
          </a:bodyPr>
          <a:lstStyle/>
          <a:p>
            <a:pPr marL="0" lvl="0" indent="0" algn="ctr" defTabSz="800100">
              <a:lnSpc>
                <a:spcPct val="90000"/>
              </a:lnSpc>
              <a:spcBef>
                <a:spcPct val="0"/>
              </a:spcBef>
              <a:spcAft>
                <a:spcPct val="35000"/>
              </a:spcAft>
              <a:buNone/>
            </a:pPr>
            <a:r>
              <a:rPr lang="de-DE" sz="1800" kern="1200" dirty="0"/>
              <a:t>Technik und Raum</a:t>
            </a:r>
          </a:p>
        </p:txBody>
      </p:sp>
      <p:sp>
        <p:nvSpPr>
          <p:cNvPr id="8" name="Freihandform 7">
            <a:extLst>
              <a:ext uri="{FF2B5EF4-FFF2-40B4-BE49-F238E27FC236}">
                <a16:creationId xmlns:a16="http://schemas.microsoft.com/office/drawing/2014/main" id="{679A6203-3577-F69E-5E9A-24F0FDC037C0}"/>
              </a:ext>
            </a:extLst>
          </p:cNvPr>
          <p:cNvSpPr/>
          <p:nvPr/>
        </p:nvSpPr>
        <p:spPr>
          <a:xfrm>
            <a:off x="5732506" y="4202852"/>
            <a:ext cx="2346283" cy="2346283"/>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2346282" y="0"/>
                </a:moveTo>
                <a:cubicBezTo>
                  <a:pt x="2346282" y="1295816"/>
                  <a:pt x="1295816" y="2346282"/>
                  <a:pt x="0" y="2346282"/>
                </a:cubicBezTo>
                <a:lnTo>
                  <a:pt x="0" y="0"/>
                </a:lnTo>
                <a:lnTo>
                  <a:pt x="2346282" y="0"/>
                </a:lnTo>
                <a:close/>
              </a:path>
            </a:pathLst>
          </a:custGeom>
        </p:spPr>
        <p:style>
          <a:lnRef idx="3">
            <a:schemeClr val="lt1">
              <a:hueOff val="0"/>
              <a:satOff val="0"/>
              <a:lumOff val="0"/>
              <a:alphaOff val="0"/>
            </a:schemeClr>
          </a:lnRef>
          <a:fillRef idx="1">
            <a:schemeClr val="accent4">
              <a:hueOff val="-1481232"/>
              <a:satOff val="13339"/>
              <a:lumOff val="10065"/>
              <a:alphaOff val="0"/>
            </a:schemeClr>
          </a:fillRef>
          <a:effectRef idx="1">
            <a:schemeClr val="accent4">
              <a:hueOff val="-1481232"/>
              <a:satOff val="13339"/>
              <a:lumOff val="10065"/>
              <a:alphaOff val="0"/>
            </a:schemeClr>
          </a:effectRef>
          <a:fontRef idx="minor">
            <a:schemeClr val="lt1"/>
          </a:fontRef>
        </p:style>
        <p:txBody>
          <a:bodyPr spcFirstLastPara="0" vert="horz" wrap="square" lIns="128016" tIns="128017" rIns="815227" bIns="815226" numCol="1" spcCol="1270" anchor="ctr" anchorCtr="0">
            <a:noAutofit/>
          </a:bodyPr>
          <a:lstStyle/>
          <a:p>
            <a:pPr marL="0" lvl="0" indent="0" algn="ctr" defTabSz="800100">
              <a:lnSpc>
                <a:spcPct val="90000"/>
              </a:lnSpc>
              <a:spcBef>
                <a:spcPct val="0"/>
              </a:spcBef>
              <a:spcAft>
                <a:spcPct val="35000"/>
              </a:spcAft>
              <a:buNone/>
            </a:pPr>
            <a:r>
              <a:rPr lang="de-DE" sz="1800" kern="1200" dirty="0"/>
              <a:t>soziales Umfeld</a:t>
            </a:r>
          </a:p>
        </p:txBody>
      </p:sp>
      <p:sp>
        <p:nvSpPr>
          <p:cNvPr id="11" name="Freihandform 10">
            <a:extLst>
              <a:ext uri="{FF2B5EF4-FFF2-40B4-BE49-F238E27FC236}">
                <a16:creationId xmlns:a16="http://schemas.microsoft.com/office/drawing/2014/main" id="{431AF71C-16F3-B455-DD62-65E9CE6B4D1F}"/>
              </a:ext>
            </a:extLst>
          </p:cNvPr>
          <p:cNvSpPr/>
          <p:nvPr/>
        </p:nvSpPr>
        <p:spPr>
          <a:xfrm>
            <a:off x="3277850" y="4202853"/>
            <a:ext cx="2346282" cy="2346282"/>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2346282" y="2346282"/>
                </a:moveTo>
                <a:cubicBezTo>
                  <a:pt x="1050466" y="2346282"/>
                  <a:pt x="0" y="1295816"/>
                  <a:pt x="0" y="0"/>
                </a:cubicBezTo>
                <a:lnTo>
                  <a:pt x="2346282" y="0"/>
                </a:lnTo>
                <a:lnTo>
                  <a:pt x="2346282" y="2346282"/>
                </a:lnTo>
                <a:close/>
              </a:path>
            </a:pathLst>
          </a:custGeom>
        </p:spPr>
        <p:style>
          <a:lnRef idx="3">
            <a:schemeClr val="lt1">
              <a:hueOff val="0"/>
              <a:satOff val="0"/>
              <a:lumOff val="0"/>
              <a:alphaOff val="0"/>
            </a:schemeClr>
          </a:lnRef>
          <a:fillRef idx="1">
            <a:schemeClr val="accent4">
              <a:hueOff val="-2221848"/>
              <a:satOff val="20009"/>
              <a:lumOff val="15097"/>
              <a:alphaOff val="0"/>
            </a:schemeClr>
          </a:fillRef>
          <a:effectRef idx="1">
            <a:schemeClr val="accent4">
              <a:hueOff val="-2221848"/>
              <a:satOff val="20009"/>
              <a:lumOff val="15097"/>
              <a:alphaOff val="0"/>
            </a:schemeClr>
          </a:effectRef>
          <a:fontRef idx="minor">
            <a:schemeClr val="lt1"/>
          </a:fontRef>
        </p:style>
        <p:txBody>
          <a:bodyPr spcFirstLastPara="0" vert="horz" wrap="square" lIns="815226" tIns="128016" rIns="128016" bIns="815226" numCol="1" spcCol="1270" anchor="ctr" anchorCtr="0">
            <a:noAutofit/>
          </a:bodyPr>
          <a:lstStyle/>
          <a:p>
            <a:pPr marL="0" lvl="0" indent="0" algn="ctr" defTabSz="800100">
              <a:lnSpc>
                <a:spcPct val="90000"/>
              </a:lnSpc>
              <a:spcBef>
                <a:spcPct val="0"/>
              </a:spcBef>
              <a:spcAft>
                <a:spcPct val="35000"/>
              </a:spcAft>
              <a:buNone/>
            </a:pPr>
            <a:r>
              <a:rPr lang="de-DE" sz="1800" kern="1200" dirty="0" err="1"/>
              <a:t>Hörbehinde-rung</a:t>
            </a:r>
            <a:endParaRPr lang="de-DE" sz="1800" kern="1200" dirty="0"/>
          </a:p>
        </p:txBody>
      </p:sp>
      <p:sp>
        <p:nvSpPr>
          <p:cNvPr id="12" name="Gebogener Pfeil 11">
            <a:extLst>
              <a:ext uri="{FF2B5EF4-FFF2-40B4-BE49-F238E27FC236}">
                <a16:creationId xmlns:a16="http://schemas.microsoft.com/office/drawing/2014/main" id="{7AC97D39-7756-7370-0130-B1E90DD0A829}"/>
              </a:ext>
            </a:extLst>
          </p:cNvPr>
          <p:cNvSpPr/>
          <p:nvPr/>
        </p:nvSpPr>
        <p:spPr>
          <a:xfrm>
            <a:off x="5273274" y="3660986"/>
            <a:ext cx="810090" cy="704426"/>
          </a:xfrm>
          <a:prstGeom prst="circularArrow">
            <a:avLst/>
          </a:prstGeom>
        </p:spPr>
        <p:style>
          <a:lnRef idx="3">
            <a:schemeClr val="lt1">
              <a:hueOff val="0"/>
              <a:satOff val="0"/>
              <a:lumOff val="0"/>
              <a:alphaOff val="0"/>
            </a:schemeClr>
          </a:lnRef>
          <a:fillRef idx="1">
            <a:schemeClr val="accent4">
              <a:tint val="40000"/>
              <a:hueOff val="0"/>
              <a:satOff val="0"/>
              <a:lumOff val="0"/>
              <a:alphaOff val="0"/>
            </a:schemeClr>
          </a:fillRef>
          <a:effectRef idx="1">
            <a:schemeClr val="accent4">
              <a:tint val="40000"/>
              <a:hueOff val="0"/>
              <a:satOff val="0"/>
              <a:lumOff val="0"/>
              <a:alphaOff val="0"/>
            </a:schemeClr>
          </a:effectRef>
          <a:fontRef idx="minor">
            <a:schemeClr val="dk1">
              <a:hueOff val="0"/>
              <a:satOff val="0"/>
              <a:lumOff val="0"/>
              <a:alphaOff val="0"/>
            </a:schemeClr>
          </a:fontRef>
        </p:style>
      </p:sp>
      <p:sp>
        <p:nvSpPr>
          <p:cNvPr id="13" name="Gebogener Pfeil 12">
            <a:extLst>
              <a:ext uri="{FF2B5EF4-FFF2-40B4-BE49-F238E27FC236}">
                <a16:creationId xmlns:a16="http://schemas.microsoft.com/office/drawing/2014/main" id="{E4DAFE28-0A71-E0F2-5E37-6A14A3645BB3}"/>
              </a:ext>
            </a:extLst>
          </p:cNvPr>
          <p:cNvSpPr/>
          <p:nvPr/>
        </p:nvSpPr>
        <p:spPr>
          <a:xfrm rot="10800000">
            <a:off x="5273274" y="3931919"/>
            <a:ext cx="810090" cy="704426"/>
          </a:xfrm>
          <a:prstGeom prst="circularArrow">
            <a:avLst/>
          </a:prstGeom>
        </p:spPr>
        <p:style>
          <a:lnRef idx="3">
            <a:schemeClr val="lt1">
              <a:hueOff val="0"/>
              <a:satOff val="0"/>
              <a:lumOff val="0"/>
              <a:alphaOff val="0"/>
            </a:schemeClr>
          </a:lnRef>
          <a:fillRef idx="1">
            <a:schemeClr val="accent4">
              <a:tint val="40000"/>
              <a:hueOff val="0"/>
              <a:satOff val="0"/>
              <a:lumOff val="0"/>
              <a:alphaOff val="0"/>
            </a:schemeClr>
          </a:fillRef>
          <a:effectRef idx="1">
            <a:schemeClr val="accent4">
              <a:tint val="40000"/>
              <a:hueOff val="0"/>
              <a:satOff val="0"/>
              <a:lumOff val="0"/>
              <a:alphaOff val="0"/>
            </a:schemeClr>
          </a:effectRef>
          <a:fontRef idx="minor">
            <a:schemeClr val="dk1">
              <a:hueOff val="0"/>
              <a:satOff val="0"/>
              <a:lumOff val="0"/>
              <a:alphaOff val="0"/>
            </a:schemeClr>
          </a:fontRef>
        </p:style>
      </p:sp>
      <p:sp>
        <p:nvSpPr>
          <p:cNvPr id="10" name="Textplatzhalter 9">
            <a:extLst>
              <a:ext uri="{FF2B5EF4-FFF2-40B4-BE49-F238E27FC236}">
                <a16:creationId xmlns:a16="http://schemas.microsoft.com/office/drawing/2014/main" id="{D8BBC91E-851B-26B4-C677-28E2CD565DD4}"/>
              </a:ext>
            </a:extLst>
          </p:cNvPr>
          <p:cNvSpPr>
            <a:spLocks noGrp="1"/>
          </p:cNvSpPr>
          <p:nvPr>
            <p:ph type="body" sz="quarter" idx="14"/>
          </p:nvPr>
        </p:nvSpPr>
        <p:spPr/>
        <p:txBody>
          <a:bodyPr/>
          <a:lstStyle/>
          <a:p>
            <a:endParaRPr lang="de-DE"/>
          </a:p>
        </p:txBody>
      </p:sp>
      <p:sp>
        <p:nvSpPr>
          <p:cNvPr id="2" name="Textfeld 1">
            <a:extLst>
              <a:ext uri="{FF2B5EF4-FFF2-40B4-BE49-F238E27FC236}">
                <a16:creationId xmlns:a16="http://schemas.microsoft.com/office/drawing/2014/main" id="{5DCFF24B-A5E9-FA35-7855-DF911B98C764}"/>
              </a:ext>
            </a:extLst>
          </p:cNvPr>
          <p:cNvSpPr txBox="1"/>
          <p:nvPr/>
        </p:nvSpPr>
        <p:spPr>
          <a:xfrm>
            <a:off x="442799" y="1748197"/>
            <a:ext cx="3270219" cy="461665"/>
          </a:xfrm>
          <a:prstGeom prst="rect">
            <a:avLst/>
          </a:prstGeom>
          <a:noFill/>
        </p:spPr>
        <p:txBody>
          <a:bodyPr wrap="square" rtlCol="0">
            <a:spAutoFit/>
          </a:bodyPr>
          <a:lstStyle/>
          <a:p>
            <a:r>
              <a:rPr lang="de-DE" sz="2400" b="1" dirty="0"/>
              <a:t>Einflussrad Teilhabe</a:t>
            </a:r>
          </a:p>
        </p:txBody>
      </p:sp>
    </p:spTree>
    <p:extLst>
      <p:ext uri="{BB962C8B-B14F-4D97-AF65-F5344CB8AC3E}">
        <p14:creationId xmlns:p14="http://schemas.microsoft.com/office/powerpoint/2010/main" val="409774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4C753C5A-7DA3-2648-81E2-96D82F8A3D10}"/>
              </a:ext>
            </a:extLst>
          </p:cNvPr>
          <p:cNvSpPr>
            <a:spLocks noGrp="1"/>
          </p:cNvSpPr>
          <p:nvPr>
            <p:ph type="sldNum" sz="quarter" idx="4"/>
          </p:nvPr>
        </p:nvSpPr>
        <p:spPr>
          <a:xfrm>
            <a:off x="11206140" y="6426773"/>
            <a:ext cx="720000" cy="270000"/>
          </a:xfrm>
          <a:prstGeom prst="rect">
            <a:avLst/>
          </a:prstGeom>
        </p:spPr>
        <p:txBody>
          <a:bodyPr vert="horz" lIns="0" tIns="0" rIns="0" bIns="0" rtlCol="0" anchor="t" anchorCtr="0"/>
          <a:lstStyle>
            <a:lvl1pPr algn="l">
              <a:defRPr sz="1200" b="1" i="0" baseline="0">
                <a:solidFill>
                  <a:schemeClr val="tx1"/>
                </a:solidFill>
                <a:latin typeface="Arial" panose="020B0604020202020204" pitchFamily="34" charset="0"/>
              </a:defRPr>
            </a:lvl1pPr>
          </a:lstStyle>
          <a:p>
            <a:pPr algn="l"/>
            <a:fld id="{3889EAAA-2A39-E347-B0AA-909793490C00}" type="slidenum">
              <a:rPr lang="de-DE" smtClean="0"/>
              <a:pPr algn="l"/>
              <a:t>33</a:t>
            </a:fld>
            <a:endParaRPr lang="de-DE" dirty="0"/>
          </a:p>
        </p:txBody>
      </p:sp>
      <p:sp>
        <p:nvSpPr>
          <p:cNvPr id="7" name="Textplatzhalter 12">
            <a:extLst>
              <a:ext uri="{FF2B5EF4-FFF2-40B4-BE49-F238E27FC236}">
                <a16:creationId xmlns:a16="http://schemas.microsoft.com/office/drawing/2014/main" id="{42AC78B8-1083-4644-9D98-98740BD52D4A}"/>
              </a:ext>
            </a:extLst>
          </p:cNvPr>
          <p:cNvSpPr>
            <a:spLocks noGrp="1"/>
          </p:cNvSpPr>
          <p:nvPr>
            <p:ph type="body" sz="quarter" idx="14" hasCustomPrompt="1"/>
          </p:nvPr>
        </p:nvSpPr>
        <p:spPr>
          <a:xfrm>
            <a:off x="2292387" y="441325"/>
            <a:ext cx="7724551" cy="825500"/>
          </a:xfrm>
          <a:prstGeom prst="rect">
            <a:avLst/>
          </a:prstGeom>
        </p:spPr>
        <p:txBody>
          <a:bodyPr lIns="54000" tIns="356400" rIns="54000" bIns="43200" anchor="b" anchorCtr="0"/>
          <a:lstStyle>
            <a:lvl1pPr marL="0" indent="0">
              <a:lnSpc>
                <a:spcPct val="88000"/>
              </a:lnSpc>
              <a:spcBef>
                <a:spcPts val="0"/>
              </a:spcBef>
              <a:buFontTx/>
              <a:buNone/>
              <a:defRPr sz="680" b="1" i="0" cap="all" spc="80" baseline="0"/>
            </a:lvl1pPr>
            <a:lvl2pPr indent="0">
              <a:lnSpc>
                <a:spcPts val="880"/>
              </a:lnSpc>
              <a:buFontTx/>
              <a:buNone/>
              <a:defRPr sz="680" b="1" i="0" cap="all" spc="80" baseline="0"/>
            </a:lvl2pPr>
            <a:lvl3pPr indent="0">
              <a:lnSpc>
                <a:spcPts val="880"/>
              </a:lnSpc>
              <a:buFontTx/>
              <a:buNone/>
              <a:defRPr sz="680" b="1" i="0" cap="all" spc="80" baseline="0"/>
            </a:lvl3pPr>
            <a:lvl4pPr indent="0">
              <a:lnSpc>
                <a:spcPts val="880"/>
              </a:lnSpc>
              <a:buFontTx/>
              <a:buNone/>
              <a:defRPr sz="680" b="1" i="0" cap="all" spc="80" baseline="0"/>
            </a:lvl4pPr>
            <a:lvl5pPr indent="0">
              <a:lnSpc>
                <a:spcPts val="880"/>
              </a:lnSpc>
              <a:buFontTx/>
              <a:buNone/>
              <a:defRPr sz="680" b="1" i="0" cap="all" spc="80" baseline="0"/>
            </a:lvl5pPr>
          </a:lstStyle>
          <a:p>
            <a:pPr marL="0" indent="0">
              <a:lnSpc>
                <a:spcPct val="88000"/>
              </a:lnSpc>
              <a:spcBef>
                <a:spcPts val="0"/>
              </a:spcBef>
              <a:buFontTx/>
              <a:buNone/>
            </a:pPr>
            <a:endParaRPr lang="de-DE" sz="680" b="1" i="0" baseline="0" dirty="0">
              <a:latin typeface="Arial" panose="020B0604020202020204" pitchFamily="34" charset="0"/>
            </a:endParaRPr>
          </a:p>
        </p:txBody>
      </p:sp>
      <p:sp>
        <p:nvSpPr>
          <p:cNvPr id="9" name="Textplatzhalter 4">
            <a:extLst>
              <a:ext uri="{FF2B5EF4-FFF2-40B4-BE49-F238E27FC236}">
                <a16:creationId xmlns:a16="http://schemas.microsoft.com/office/drawing/2014/main" id="{38C160A6-FC80-4842-943F-36FA51378E47}"/>
              </a:ext>
            </a:extLst>
          </p:cNvPr>
          <p:cNvSpPr txBox="1">
            <a:spLocks/>
          </p:cNvSpPr>
          <p:nvPr/>
        </p:nvSpPr>
        <p:spPr>
          <a:xfrm>
            <a:off x="442799" y="5441738"/>
            <a:ext cx="11306175" cy="825500"/>
          </a:xfrm>
          <a:prstGeom prst="rect">
            <a:avLst/>
          </a:prstGeom>
        </p:spPr>
        <p:txBody>
          <a:bodyPr lIns="0" tIns="0" rIns="0" bIns="0"/>
          <a:lstStyle>
            <a:lvl1pPr marL="0" indent="0" algn="l" defTabSz="815557" rtl="0" eaLnBrk="1" latinLnBrk="0" hangingPunct="1">
              <a:lnSpc>
                <a:spcPts val="2640"/>
              </a:lnSpc>
              <a:spcBef>
                <a:spcPts val="0"/>
              </a:spcBef>
              <a:buFontTx/>
              <a:buNone/>
              <a:defRPr sz="2200" b="1" i="0" kern="1200" baseline="0">
                <a:solidFill>
                  <a:schemeClr val="tx1"/>
                </a:solidFill>
                <a:latin typeface="Arial" panose="020B0604020202020204" pitchFamily="34" charset="0"/>
                <a:ea typeface="+mn-ea"/>
                <a:cs typeface="+mn-cs"/>
              </a:defRPr>
            </a:lvl1pPr>
            <a:lvl2pPr marL="611668" indent="-203890" algn="l" defTabSz="815557" rtl="0" eaLnBrk="1" latinLnBrk="0" hangingPunct="1">
              <a:lnSpc>
                <a:spcPct val="90000"/>
              </a:lnSpc>
              <a:spcBef>
                <a:spcPts val="446"/>
              </a:spcBef>
              <a:buFontTx/>
              <a:buNone/>
              <a:defRPr sz="2141" kern="1200">
                <a:solidFill>
                  <a:schemeClr val="tx1"/>
                </a:solidFill>
                <a:latin typeface="+mn-lt"/>
                <a:ea typeface="+mn-ea"/>
                <a:cs typeface="+mn-cs"/>
              </a:defRPr>
            </a:lvl2pPr>
            <a:lvl3pPr marL="1019447" indent="-203890" algn="l" defTabSz="815557" rtl="0" eaLnBrk="1" latinLnBrk="0" hangingPunct="1">
              <a:lnSpc>
                <a:spcPct val="90000"/>
              </a:lnSpc>
              <a:spcBef>
                <a:spcPts val="446"/>
              </a:spcBef>
              <a:buFontTx/>
              <a:buNone/>
              <a:defRPr sz="1784" kern="1200">
                <a:solidFill>
                  <a:schemeClr val="tx1"/>
                </a:solidFill>
                <a:latin typeface="+mn-lt"/>
                <a:ea typeface="+mn-ea"/>
                <a:cs typeface="+mn-cs"/>
              </a:defRPr>
            </a:lvl3pPr>
            <a:lvl4pPr marL="1427225" indent="-203890" algn="l" defTabSz="815557" rtl="0" eaLnBrk="1" latinLnBrk="0" hangingPunct="1">
              <a:lnSpc>
                <a:spcPct val="90000"/>
              </a:lnSpc>
              <a:spcBef>
                <a:spcPts val="446"/>
              </a:spcBef>
              <a:buFontTx/>
              <a:buNone/>
              <a:defRPr sz="1605" kern="1200">
                <a:solidFill>
                  <a:schemeClr val="tx1"/>
                </a:solidFill>
                <a:latin typeface="+mn-lt"/>
                <a:ea typeface="+mn-ea"/>
                <a:cs typeface="+mn-cs"/>
              </a:defRPr>
            </a:lvl4pPr>
            <a:lvl5pPr marL="1835003" indent="-203890" algn="l" defTabSz="815557" rtl="0" eaLnBrk="1" latinLnBrk="0" hangingPunct="1">
              <a:lnSpc>
                <a:spcPct val="90000"/>
              </a:lnSpc>
              <a:spcBef>
                <a:spcPts val="446"/>
              </a:spcBef>
              <a:buFontTx/>
              <a:buNone/>
              <a:defRPr sz="1605" kern="1200">
                <a:solidFill>
                  <a:schemeClr val="tx1"/>
                </a:solidFill>
                <a:latin typeface="+mn-lt"/>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a:lstStyle>
          <a:p>
            <a:endParaRPr lang="de-DE" dirty="0"/>
          </a:p>
        </p:txBody>
      </p:sp>
      <p:sp>
        <p:nvSpPr>
          <p:cNvPr id="2" name="Textfeld 1">
            <a:extLst>
              <a:ext uri="{FF2B5EF4-FFF2-40B4-BE49-F238E27FC236}">
                <a16:creationId xmlns:a16="http://schemas.microsoft.com/office/drawing/2014/main" id="{A922DBCF-BAA6-F133-A02F-776706FC8862}"/>
              </a:ext>
            </a:extLst>
          </p:cNvPr>
          <p:cNvSpPr txBox="1"/>
          <p:nvPr/>
        </p:nvSpPr>
        <p:spPr>
          <a:xfrm>
            <a:off x="442799" y="1678273"/>
            <a:ext cx="3270219" cy="461665"/>
          </a:xfrm>
          <a:prstGeom prst="rect">
            <a:avLst/>
          </a:prstGeom>
          <a:noFill/>
        </p:spPr>
        <p:txBody>
          <a:bodyPr wrap="square" rtlCol="0">
            <a:spAutoFit/>
          </a:bodyPr>
          <a:lstStyle/>
          <a:p>
            <a:r>
              <a:rPr lang="de-DE" sz="2400" b="1" dirty="0"/>
              <a:t>… famos einfach …</a:t>
            </a:r>
          </a:p>
        </p:txBody>
      </p:sp>
    </p:spTree>
    <p:extLst>
      <p:ext uri="{BB962C8B-B14F-4D97-AF65-F5344CB8AC3E}">
        <p14:creationId xmlns:p14="http://schemas.microsoft.com/office/powerpoint/2010/main" val="38229690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4C753C5A-7DA3-2648-81E2-96D82F8A3D10}"/>
              </a:ext>
            </a:extLst>
          </p:cNvPr>
          <p:cNvSpPr>
            <a:spLocks noGrp="1"/>
          </p:cNvSpPr>
          <p:nvPr>
            <p:ph type="sldNum" sz="quarter" idx="4"/>
          </p:nvPr>
        </p:nvSpPr>
        <p:spPr>
          <a:xfrm>
            <a:off x="11206140" y="6426773"/>
            <a:ext cx="720000" cy="270000"/>
          </a:xfrm>
          <a:prstGeom prst="rect">
            <a:avLst/>
          </a:prstGeom>
        </p:spPr>
        <p:txBody>
          <a:bodyPr vert="horz" lIns="0" tIns="0" rIns="0" bIns="0" rtlCol="0" anchor="t" anchorCtr="0"/>
          <a:lstStyle>
            <a:lvl1pPr algn="l">
              <a:defRPr sz="1200" b="1" i="0" baseline="0">
                <a:solidFill>
                  <a:schemeClr val="tx1"/>
                </a:solidFill>
                <a:latin typeface="Arial" panose="020B0604020202020204" pitchFamily="34" charset="0"/>
              </a:defRPr>
            </a:lvl1pPr>
          </a:lstStyle>
          <a:p>
            <a:pPr algn="l"/>
            <a:fld id="{3889EAAA-2A39-E347-B0AA-909793490C00}" type="slidenum">
              <a:rPr lang="de-DE" smtClean="0"/>
              <a:pPr algn="l"/>
              <a:t>34</a:t>
            </a:fld>
            <a:endParaRPr lang="de-DE" dirty="0"/>
          </a:p>
        </p:txBody>
      </p:sp>
      <p:sp>
        <p:nvSpPr>
          <p:cNvPr id="9" name="Textplatzhalter 4">
            <a:extLst>
              <a:ext uri="{FF2B5EF4-FFF2-40B4-BE49-F238E27FC236}">
                <a16:creationId xmlns:a16="http://schemas.microsoft.com/office/drawing/2014/main" id="{38C160A6-FC80-4842-943F-36FA51378E47}"/>
              </a:ext>
            </a:extLst>
          </p:cNvPr>
          <p:cNvSpPr txBox="1">
            <a:spLocks/>
          </p:cNvSpPr>
          <p:nvPr/>
        </p:nvSpPr>
        <p:spPr>
          <a:xfrm>
            <a:off x="442799" y="5441738"/>
            <a:ext cx="11306175" cy="825500"/>
          </a:xfrm>
          <a:prstGeom prst="rect">
            <a:avLst/>
          </a:prstGeom>
        </p:spPr>
        <p:txBody>
          <a:bodyPr lIns="0" tIns="0" rIns="0" bIns="0"/>
          <a:lstStyle>
            <a:lvl1pPr marL="0" indent="0" algn="l" defTabSz="815557" rtl="0" eaLnBrk="1" latinLnBrk="0" hangingPunct="1">
              <a:lnSpc>
                <a:spcPts val="2640"/>
              </a:lnSpc>
              <a:spcBef>
                <a:spcPts val="0"/>
              </a:spcBef>
              <a:buFontTx/>
              <a:buNone/>
              <a:defRPr sz="2200" b="1" i="0" kern="1200" baseline="0">
                <a:solidFill>
                  <a:schemeClr val="tx1"/>
                </a:solidFill>
                <a:latin typeface="Arial" panose="020B0604020202020204" pitchFamily="34" charset="0"/>
                <a:ea typeface="+mn-ea"/>
                <a:cs typeface="+mn-cs"/>
              </a:defRPr>
            </a:lvl1pPr>
            <a:lvl2pPr marL="611668" indent="-203890" algn="l" defTabSz="815557" rtl="0" eaLnBrk="1" latinLnBrk="0" hangingPunct="1">
              <a:lnSpc>
                <a:spcPct val="90000"/>
              </a:lnSpc>
              <a:spcBef>
                <a:spcPts val="446"/>
              </a:spcBef>
              <a:buFontTx/>
              <a:buNone/>
              <a:defRPr sz="2141" kern="1200">
                <a:solidFill>
                  <a:schemeClr val="tx1"/>
                </a:solidFill>
                <a:latin typeface="+mn-lt"/>
                <a:ea typeface="+mn-ea"/>
                <a:cs typeface="+mn-cs"/>
              </a:defRPr>
            </a:lvl2pPr>
            <a:lvl3pPr marL="1019447" indent="-203890" algn="l" defTabSz="815557" rtl="0" eaLnBrk="1" latinLnBrk="0" hangingPunct="1">
              <a:lnSpc>
                <a:spcPct val="90000"/>
              </a:lnSpc>
              <a:spcBef>
                <a:spcPts val="446"/>
              </a:spcBef>
              <a:buFontTx/>
              <a:buNone/>
              <a:defRPr sz="1784" kern="1200">
                <a:solidFill>
                  <a:schemeClr val="tx1"/>
                </a:solidFill>
                <a:latin typeface="+mn-lt"/>
                <a:ea typeface="+mn-ea"/>
                <a:cs typeface="+mn-cs"/>
              </a:defRPr>
            </a:lvl3pPr>
            <a:lvl4pPr marL="1427225" indent="-203890" algn="l" defTabSz="815557" rtl="0" eaLnBrk="1" latinLnBrk="0" hangingPunct="1">
              <a:lnSpc>
                <a:spcPct val="90000"/>
              </a:lnSpc>
              <a:spcBef>
                <a:spcPts val="446"/>
              </a:spcBef>
              <a:buFontTx/>
              <a:buNone/>
              <a:defRPr sz="1605" kern="1200">
                <a:solidFill>
                  <a:schemeClr val="tx1"/>
                </a:solidFill>
                <a:latin typeface="+mn-lt"/>
                <a:ea typeface="+mn-ea"/>
                <a:cs typeface="+mn-cs"/>
              </a:defRPr>
            </a:lvl4pPr>
            <a:lvl5pPr marL="1835003" indent="-203890" algn="l" defTabSz="815557" rtl="0" eaLnBrk="1" latinLnBrk="0" hangingPunct="1">
              <a:lnSpc>
                <a:spcPct val="90000"/>
              </a:lnSpc>
              <a:spcBef>
                <a:spcPts val="446"/>
              </a:spcBef>
              <a:buFontTx/>
              <a:buNone/>
              <a:defRPr sz="1605" kern="1200">
                <a:solidFill>
                  <a:schemeClr val="tx1"/>
                </a:solidFill>
                <a:latin typeface="+mn-lt"/>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a:lstStyle>
          <a:p>
            <a:endParaRPr lang="de-DE" dirty="0"/>
          </a:p>
        </p:txBody>
      </p:sp>
      <p:sp>
        <p:nvSpPr>
          <p:cNvPr id="5" name="Freihandform 4">
            <a:extLst>
              <a:ext uri="{FF2B5EF4-FFF2-40B4-BE49-F238E27FC236}">
                <a16:creationId xmlns:a16="http://schemas.microsoft.com/office/drawing/2014/main" id="{0B0DB101-56F9-53DC-6BFD-79617C3CBB4C}"/>
              </a:ext>
            </a:extLst>
          </p:cNvPr>
          <p:cNvSpPr/>
          <p:nvPr/>
        </p:nvSpPr>
        <p:spPr>
          <a:xfrm>
            <a:off x="3277850" y="1748197"/>
            <a:ext cx="2346282" cy="2346282"/>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0" y="2346282"/>
                </a:moveTo>
                <a:cubicBezTo>
                  <a:pt x="0" y="1050466"/>
                  <a:pt x="1050466" y="0"/>
                  <a:pt x="2346282" y="0"/>
                </a:cubicBezTo>
                <a:lnTo>
                  <a:pt x="2346282" y="2346282"/>
                </a:lnTo>
                <a:lnTo>
                  <a:pt x="0" y="2346282"/>
                </a:lnTo>
                <a:close/>
              </a:path>
            </a:pathLst>
          </a:cu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815226" tIns="815226" rIns="128016" bIns="128016" numCol="1" spcCol="1270" anchor="ctr" anchorCtr="0">
            <a:noAutofit/>
          </a:bodyPr>
          <a:lstStyle/>
          <a:p>
            <a:pPr marL="0" lvl="0" indent="0" algn="ctr" defTabSz="800100">
              <a:lnSpc>
                <a:spcPct val="90000"/>
              </a:lnSpc>
              <a:spcBef>
                <a:spcPct val="0"/>
              </a:spcBef>
              <a:spcAft>
                <a:spcPct val="35000"/>
              </a:spcAft>
              <a:buNone/>
            </a:pPr>
            <a:r>
              <a:rPr lang="de-DE" sz="1800" kern="1200" dirty="0"/>
              <a:t>Jugendlichemit </a:t>
            </a:r>
            <a:r>
              <a:rPr lang="de-DE" sz="1800" kern="1200" dirty="0" err="1"/>
              <a:t>Hörbehinde-rung</a:t>
            </a:r>
            <a:endParaRPr lang="de-DE" sz="1800" kern="1200" dirty="0"/>
          </a:p>
        </p:txBody>
      </p:sp>
      <p:sp>
        <p:nvSpPr>
          <p:cNvPr id="7" name="Freihandform 6">
            <a:extLst>
              <a:ext uri="{FF2B5EF4-FFF2-40B4-BE49-F238E27FC236}">
                <a16:creationId xmlns:a16="http://schemas.microsoft.com/office/drawing/2014/main" id="{CB35F137-55F7-34E3-1E9D-CF7D8C94F602}"/>
              </a:ext>
            </a:extLst>
          </p:cNvPr>
          <p:cNvSpPr/>
          <p:nvPr/>
        </p:nvSpPr>
        <p:spPr>
          <a:xfrm>
            <a:off x="5732506" y="1748197"/>
            <a:ext cx="2346282" cy="2346282"/>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0" y="0"/>
                </a:moveTo>
                <a:cubicBezTo>
                  <a:pt x="1295816" y="0"/>
                  <a:pt x="2346282" y="1050466"/>
                  <a:pt x="2346282" y="2346282"/>
                </a:cubicBezTo>
                <a:lnTo>
                  <a:pt x="0" y="2346282"/>
                </a:lnTo>
                <a:lnTo>
                  <a:pt x="0" y="0"/>
                </a:lnTo>
                <a:close/>
              </a:path>
            </a:pathLst>
          </a:custGeom>
        </p:spPr>
        <p:style>
          <a:lnRef idx="3">
            <a:schemeClr val="lt1">
              <a:hueOff val="0"/>
              <a:satOff val="0"/>
              <a:lumOff val="0"/>
              <a:alphaOff val="0"/>
            </a:schemeClr>
          </a:lnRef>
          <a:fillRef idx="1">
            <a:schemeClr val="accent4">
              <a:hueOff val="-740616"/>
              <a:satOff val="6670"/>
              <a:lumOff val="5032"/>
              <a:alphaOff val="0"/>
            </a:schemeClr>
          </a:fillRef>
          <a:effectRef idx="1">
            <a:schemeClr val="accent4">
              <a:hueOff val="-740616"/>
              <a:satOff val="6670"/>
              <a:lumOff val="5032"/>
              <a:alphaOff val="0"/>
            </a:schemeClr>
          </a:effectRef>
          <a:fontRef idx="minor">
            <a:schemeClr val="lt1"/>
          </a:fontRef>
        </p:style>
        <p:txBody>
          <a:bodyPr spcFirstLastPara="0" vert="horz" wrap="square" lIns="128016" tIns="815226" rIns="815226" bIns="128016" numCol="1" spcCol="1270" anchor="ctr" anchorCtr="0">
            <a:noAutofit/>
          </a:bodyPr>
          <a:lstStyle/>
          <a:p>
            <a:pPr marL="0" lvl="0" indent="0" algn="ctr" defTabSz="800100">
              <a:lnSpc>
                <a:spcPct val="90000"/>
              </a:lnSpc>
              <a:spcBef>
                <a:spcPct val="0"/>
              </a:spcBef>
              <a:spcAft>
                <a:spcPct val="35000"/>
              </a:spcAft>
              <a:buNone/>
            </a:pPr>
            <a:r>
              <a:rPr lang="de-DE" sz="1800" kern="1200" dirty="0"/>
              <a:t>Technik und Raum</a:t>
            </a:r>
          </a:p>
        </p:txBody>
      </p:sp>
      <p:sp>
        <p:nvSpPr>
          <p:cNvPr id="8" name="Freihandform 7">
            <a:extLst>
              <a:ext uri="{FF2B5EF4-FFF2-40B4-BE49-F238E27FC236}">
                <a16:creationId xmlns:a16="http://schemas.microsoft.com/office/drawing/2014/main" id="{679A6203-3577-F69E-5E9A-24F0FDC037C0}"/>
              </a:ext>
            </a:extLst>
          </p:cNvPr>
          <p:cNvSpPr/>
          <p:nvPr/>
        </p:nvSpPr>
        <p:spPr>
          <a:xfrm>
            <a:off x="5732506" y="4202852"/>
            <a:ext cx="2346283" cy="2346283"/>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2346282" y="0"/>
                </a:moveTo>
                <a:cubicBezTo>
                  <a:pt x="2346282" y="1295816"/>
                  <a:pt x="1295816" y="2346282"/>
                  <a:pt x="0" y="2346282"/>
                </a:cubicBezTo>
                <a:lnTo>
                  <a:pt x="0" y="0"/>
                </a:lnTo>
                <a:lnTo>
                  <a:pt x="2346282" y="0"/>
                </a:lnTo>
                <a:close/>
              </a:path>
            </a:pathLst>
          </a:custGeom>
        </p:spPr>
        <p:style>
          <a:lnRef idx="3">
            <a:schemeClr val="lt1">
              <a:hueOff val="0"/>
              <a:satOff val="0"/>
              <a:lumOff val="0"/>
              <a:alphaOff val="0"/>
            </a:schemeClr>
          </a:lnRef>
          <a:fillRef idx="1">
            <a:schemeClr val="accent4">
              <a:hueOff val="-1481232"/>
              <a:satOff val="13339"/>
              <a:lumOff val="10065"/>
              <a:alphaOff val="0"/>
            </a:schemeClr>
          </a:fillRef>
          <a:effectRef idx="1">
            <a:schemeClr val="accent4">
              <a:hueOff val="-1481232"/>
              <a:satOff val="13339"/>
              <a:lumOff val="10065"/>
              <a:alphaOff val="0"/>
            </a:schemeClr>
          </a:effectRef>
          <a:fontRef idx="minor">
            <a:schemeClr val="lt1"/>
          </a:fontRef>
        </p:style>
        <p:txBody>
          <a:bodyPr spcFirstLastPara="0" vert="horz" wrap="square" lIns="128016" tIns="128017" rIns="815227" bIns="815226" numCol="1" spcCol="1270" anchor="ctr" anchorCtr="0">
            <a:noAutofit/>
          </a:bodyPr>
          <a:lstStyle/>
          <a:p>
            <a:pPr marL="0" lvl="0" indent="0" algn="ctr" defTabSz="800100">
              <a:lnSpc>
                <a:spcPct val="90000"/>
              </a:lnSpc>
              <a:spcBef>
                <a:spcPct val="0"/>
              </a:spcBef>
              <a:spcAft>
                <a:spcPct val="35000"/>
              </a:spcAft>
              <a:buNone/>
            </a:pPr>
            <a:r>
              <a:rPr lang="de-DE" sz="1800" kern="1200" dirty="0"/>
              <a:t>soziales Umfeld</a:t>
            </a:r>
          </a:p>
        </p:txBody>
      </p:sp>
      <p:sp>
        <p:nvSpPr>
          <p:cNvPr id="11" name="Freihandform 10">
            <a:extLst>
              <a:ext uri="{FF2B5EF4-FFF2-40B4-BE49-F238E27FC236}">
                <a16:creationId xmlns:a16="http://schemas.microsoft.com/office/drawing/2014/main" id="{431AF71C-16F3-B455-DD62-65E9CE6B4D1F}"/>
              </a:ext>
            </a:extLst>
          </p:cNvPr>
          <p:cNvSpPr/>
          <p:nvPr/>
        </p:nvSpPr>
        <p:spPr>
          <a:xfrm>
            <a:off x="3277850" y="4202853"/>
            <a:ext cx="2346282" cy="2346282"/>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2346282" y="2346282"/>
                </a:moveTo>
                <a:cubicBezTo>
                  <a:pt x="1050466" y="2346282"/>
                  <a:pt x="0" y="1295816"/>
                  <a:pt x="0" y="0"/>
                </a:cubicBezTo>
                <a:lnTo>
                  <a:pt x="2346282" y="0"/>
                </a:lnTo>
                <a:lnTo>
                  <a:pt x="2346282" y="2346282"/>
                </a:lnTo>
                <a:close/>
              </a:path>
            </a:pathLst>
          </a:custGeom>
        </p:spPr>
        <p:style>
          <a:lnRef idx="3">
            <a:schemeClr val="lt1">
              <a:hueOff val="0"/>
              <a:satOff val="0"/>
              <a:lumOff val="0"/>
              <a:alphaOff val="0"/>
            </a:schemeClr>
          </a:lnRef>
          <a:fillRef idx="1">
            <a:schemeClr val="accent4">
              <a:hueOff val="-2221848"/>
              <a:satOff val="20009"/>
              <a:lumOff val="15097"/>
              <a:alphaOff val="0"/>
            </a:schemeClr>
          </a:fillRef>
          <a:effectRef idx="1">
            <a:schemeClr val="accent4">
              <a:hueOff val="-2221848"/>
              <a:satOff val="20009"/>
              <a:lumOff val="15097"/>
              <a:alphaOff val="0"/>
            </a:schemeClr>
          </a:effectRef>
          <a:fontRef idx="minor">
            <a:schemeClr val="lt1"/>
          </a:fontRef>
        </p:style>
        <p:txBody>
          <a:bodyPr spcFirstLastPara="0" vert="horz" wrap="square" lIns="815226" tIns="128016" rIns="128016" bIns="815226" numCol="1" spcCol="1270" anchor="ctr" anchorCtr="0">
            <a:noAutofit/>
          </a:bodyPr>
          <a:lstStyle/>
          <a:p>
            <a:pPr marL="0" lvl="0" indent="0" algn="ctr" defTabSz="800100">
              <a:lnSpc>
                <a:spcPct val="90000"/>
              </a:lnSpc>
              <a:spcBef>
                <a:spcPct val="0"/>
              </a:spcBef>
              <a:spcAft>
                <a:spcPct val="35000"/>
              </a:spcAft>
              <a:buNone/>
            </a:pPr>
            <a:r>
              <a:rPr lang="de-DE" sz="1800" kern="1200" dirty="0" err="1"/>
              <a:t>Hörbehinde-rung</a:t>
            </a:r>
            <a:endParaRPr lang="de-DE" sz="1800" kern="1200" dirty="0"/>
          </a:p>
        </p:txBody>
      </p:sp>
      <p:sp>
        <p:nvSpPr>
          <p:cNvPr id="10" name="Textplatzhalter 9">
            <a:extLst>
              <a:ext uri="{FF2B5EF4-FFF2-40B4-BE49-F238E27FC236}">
                <a16:creationId xmlns:a16="http://schemas.microsoft.com/office/drawing/2014/main" id="{D8BBC91E-851B-26B4-C677-28E2CD565DD4}"/>
              </a:ext>
            </a:extLst>
          </p:cNvPr>
          <p:cNvSpPr>
            <a:spLocks noGrp="1"/>
          </p:cNvSpPr>
          <p:nvPr>
            <p:ph type="body" sz="quarter" idx="14"/>
          </p:nvPr>
        </p:nvSpPr>
        <p:spPr/>
        <p:txBody>
          <a:bodyPr/>
          <a:lstStyle/>
          <a:p>
            <a:endParaRPr lang="de-DE"/>
          </a:p>
        </p:txBody>
      </p:sp>
      <p:sp>
        <p:nvSpPr>
          <p:cNvPr id="3" name="Textfeld 2">
            <a:extLst>
              <a:ext uri="{FF2B5EF4-FFF2-40B4-BE49-F238E27FC236}">
                <a16:creationId xmlns:a16="http://schemas.microsoft.com/office/drawing/2014/main" id="{F7503931-3510-4235-43AB-2CBB3F33C0B5}"/>
              </a:ext>
            </a:extLst>
          </p:cNvPr>
          <p:cNvSpPr txBox="1"/>
          <p:nvPr/>
        </p:nvSpPr>
        <p:spPr>
          <a:xfrm>
            <a:off x="442799" y="1748197"/>
            <a:ext cx="3270219" cy="461665"/>
          </a:xfrm>
          <a:prstGeom prst="rect">
            <a:avLst/>
          </a:prstGeom>
          <a:noFill/>
        </p:spPr>
        <p:txBody>
          <a:bodyPr wrap="square" rtlCol="0">
            <a:spAutoFit/>
          </a:bodyPr>
          <a:lstStyle/>
          <a:p>
            <a:r>
              <a:rPr lang="de-DE" sz="2400" b="1" dirty="0"/>
              <a:t>Einflussrad Teilhabe</a:t>
            </a:r>
          </a:p>
        </p:txBody>
      </p:sp>
    </p:spTree>
    <p:extLst>
      <p:ext uri="{BB962C8B-B14F-4D97-AF65-F5344CB8AC3E}">
        <p14:creationId xmlns:p14="http://schemas.microsoft.com/office/powerpoint/2010/main" val="630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D68CEC2-623A-5248-A252-32730BC64A88}"/>
              </a:ext>
            </a:extLst>
          </p:cNvPr>
          <p:cNvSpPr>
            <a:spLocks noGrp="1"/>
          </p:cNvSpPr>
          <p:nvPr>
            <p:ph type="body" sz="quarter" idx="13"/>
          </p:nvPr>
        </p:nvSpPr>
        <p:spPr>
          <a:xfrm>
            <a:off x="792763" y="2160000"/>
            <a:ext cx="7200000" cy="2075116"/>
          </a:xfrm>
        </p:spPr>
        <p:txBody>
          <a:bodyPr/>
          <a:lstStyle/>
          <a:p>
            <a:r>
              <a:rPr lang="de-DE" altLang="de-DE" dirty="0">
                <a:solidFill>
                  <a:srgbClr val="2C854D"/>
                </a:solidFill>
              </a:rPr>
              <a:t>Ressourcen</a:t>
            </a:r>
          </a:p>
          <a:p>
            <a:endParaRPr lang="de-DE" altLang="de-DE" dirty="0">
              <a:solidFill>
                <a:srgbClr val="2C854D"/>
              </a:solidFill>
            </a:endParaRPr>
          </a:p>
          <a:p>
            <a:r>
              <a:rPr lang="de-DE" altLang="de-DE" dirty="0">
                <a:solidFill>
                  <a:srgbClr val="2C854D"/>
                </a:solidFill>
              </a:rPr>
              <a:t>erkennen – schaffen – stärken</a:t>
            </a:r>
          </a:p>
        </p:txBody>
      </p:sp>
    </p:spTree>
    <p:extLst>
      <p:ext uri="{BB962C8B-B14F-4D97-AF65-F5344CB8AC3E}">
        <p14:creationId xmlns:p14="http://schemas.microsoft.com/office/powerpoint/2010/main" val="14619923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4C753C5A-7DA3-2648-81E2-96D82F8A3D10}"/>
              </a:ext>
            </a:extLst>
          </p:cNvPr>
          <p:cNvSpPr>
            <a:spLocks noGrp="1"/>
          </p:cNvSpPr>
          <p:nvPr>
            <p:ph type="sldNum" sz="quarter" idx="4"/>
          </p:nvPr>
        </p:nvSpPr>
        <p:spPr>
          <a:xfrm>
            <a:off x="11206140" y="6426773"/>
            <a:ext cx="720000" cy="270000"/>
          </a:xfrm>
          <a:prstGeom prst="rect">
            <a:avLst/>
          </a:prstGeom>
        </p:spPr>
        <p:txBody>
          <a:bodyPr vert="horz" lIns="0" tIns="0" rIns="0" bIns="0" rtlCol="0" anchor="t" anchorCtr="0"/>
          <a:lstStyle>
            <a:lvl1pPr algn="l">
              <a:defRPr sz="1200" b="1" i="0" baseline="0">
                <a:solidFill>
                  <a:schemeClr val="tx1"/>
                </a:solidFill>
                <a:latin typeface="Arial" panose="020B0604020202020204" pitchFamily="34" charset="0"/>
              </a:defRPr>
            </a:lvl1pPr>
          </a:lstStyle>
          <a:p>
            <a:pPr algn="l"/>
            <a:fld id="{3889EAAA-2A39-E347-B0AA-909793490C00}" type="slidenum">
              <a:rPr lang="de-DE" smtClean="0"/>
              <a:pPr algn="l"/>
              <a:t>36</a:t>
            </a:fld>
            <a:endParaRPr lang="de-DE" dirty="0"/>
          </a:p>
        </p:txBody>
      </p:sp>
      <p:sp>
        <p:nvSpPr>
          <p:cNvPr id="7" name="Textplatzhalter 12">
            <a:extLst>
              <a:ext uri="{FF2B5EF4-FFF2-40B4-BE49-F238E27FC236}">
                <a16:creationId xmlns:a16="http://schemas.microsoft.com/office/drawing/2014/main" id="{42AC78B8-1083-4644-9D98-98740BD52D4A}"/>
              </a:ext>
            </a:extLst>
          </p:cNvPr>
          <p:cNvSpPr>
            <a:spLocks noGrp="1"/>
          </p:cNvSpPr>
          <p:nvPr>
            <p:ph type="body" sz="quarter" idx="14" hasCustomPrompt="1"/>
          </p:nvPr>
        </p:nvSpPr>
        <p:spPr>
          <a:xfrm>
            <a:off x="2292387" y="441325"/>
            <a:ext cx="7724551" cy="825500"/>
          </a:xfrm>
          <a:prstGeom prst="rect">
            <a:avLst/>
          </a:prstGeom>
        </p:spPr>
        <p:txBody>
          <a:bodyPr lIns="54000" tIns="356400" rIns="54000" bIns="43200" anchor="b" anchorCtr="0"/>
          <a:lstStyle>
            <a:lvl1pPr marL="0" indent="0">
              <a:lnSpc>
                <a:spcPct val="88000"/>
              </a:lnSpc>
              <a:spcBef>
                <a:spcPts val="0"/>
              </a:spcBef>
              <a:buFontTx/>
              <a:buNone/>
              <a:defRPr sz="680" b="1" i="0" cap="all" spc="80" baseline="0"/>
            </a:lvl1pPr>
            <a:lvl2pPr indent="0">
              <a:lnSpc>
                <a:spcPts val="880"/>
              </a:lnSpc>
              <a:buFontTx/>
              <a:buNone/>
              <a:defRPr sz="680" b="1" i="0" cap="all" spc="80" baseline="0"/>
            </a:lvl2pPr>
            <a:lvl3pPr indent="0">
              <a:lnSpc>
                <a:spcPts val="880"/>
              </a:lnSpc>
              <a:buFontTx/>
              <a:buNone/>
              <a:defRPr sz="680" b="1" i="0" cap="all" spc="80" baseline="0"/>
            </a:lvl3pPr>
            <a:lvl4pPr indent="0">
              <a:lnSpc>
                <a:spcPts val="880"/>
              </a:lnSpc>
              <a:buFontTx/>
              <a:buNone/>
              <a:defRPr sz="680" b="1" i="0" cap="all" spc="80" baseline="0"/>
            </a:lvl4pPr>
            <a:lvl5pPr indent="0">
              <a:lnSpc>
                <a:spcPts val="880"/>
              </a:lnSpc>
              <a:buFontTx/>
              <a:buNone/>
              <a:defRPr sz="680" b="1" i="0" cap="all" spc="80" baseline="0"/>
            </a:lvl5pPr>
          </a:lstStyle>
          <a:p>
            <a:pPr marL="0" indent="0">
              <a:lnSpc>
                <a:spcPct val="88000"/>
              </a:lnSpc>
              <a:spcBef>
                <a:spcPts val="0"/>
              </a:spcBef>
              <a:buFontTx/>
              <a:buNone/>
            </a:pPr>
            <a:r>
              <a:rPr lang="de-DE" dirty="0">
                <a:latin typeface="Arial" panose="020B0604020202020204" pitchFamily="34" charset="0"/>
              </a:rPr>
              <a:t>Ressourcen	</a:t>
            </a:r>
            <a:endParaRPr lang="de-DE" sz="680" b="1" i="0" baseline="0" dirty="0">
              <a:latin typeface="Arial" panose="020B0604020202020204" pitchFamily="34" charset="0"/>
            </a:endParaRPr>
          </a:p>
        </p:txBody>
      </p:sp>
      <p:sp>
        <p:nvSpPr>
          <p:cNvPr id="3" name="Textplatzhalter 2">
            <a:extLst>
              <a:ext uri="{FF2B5EF4-FFF2-40B4-BE49-F238E27FC236}">
                <a16:creationId xmlns:a16="http://schemas.microsoft.com/office/drawing/2014/main" id="{6E04D88A-D25C-B942-9193-36D74DC89182}"/>
              </a:ext>
            </a:extLst>
          </p:cNvPr>
          <p:cNvSpPr>
            <a:spLocks noGrp="1"/>
          </p:cNvSpPr>
          <p:nvPr>
            <p:ph type="body" sz="quarter" idx="11"/>
          </p:nvPr>
        </p:nvSpPr>
        <p:spPr>
          <a:xfrm>
            <a:off x="8064425" y="2398484"/>
            <a:ext cx="3684549" cy="3239784"/>
          </a:xfrm>
        </p:spPr>
        <p:txBody>
          <a:bodyPr/>
          <a:lstStyle/>
          <a:p>
            <a:pPr marL="0" indent="0">
              <a:lnSpc>
                <a:spcPct val="150000"/>
              </a:lnSpc>
              <a:buNone/>
            </a:pPr>
            <a:r>
              <a:rPr lang="de-DE" b="1" dirty="0"/>
              <a:t>personelle Unterstützer</a:t>
            </a:r>
          </a:p>
          <a:p>
            <a:pPr>
              <a:lnSpc>
                <a:spcPct val="100000"/>
              </a:lnSpc>
              <a:buFont typeface="Arial" panose="020B0604020202020204" pitchFamily="34" charset="0"/>
              <a:buChar char="•"/>
            </a:pPr>
            <a:r>
              <a:rPr lang="de-DE" sz="2000" dirty="0" err="1"/>
              <a:t>Sonderpädagog:innen</a:t>
            </a:r>
            <a:r>
              <a:rPr lang="de-DE" sz="2000" dirty="0"/>
              <a:t> in der Inklusion </a:t>
            </a:r>
          </a:p>
          <a:p>
            <a:pPr>
              <a:lnSpc>
                <a:spcPct val="100000"/>
              </a:lnSpc>
              <a:buFont typeface="Arial" panose="020B0604020202020204" pitchFamily="34" charset="0"/>
              <a:buChar char="•"/>
            </a:pPr>
            <a:r>
              <a:rPr lang="de-DE" sz="2000" dirty="0"/>
              <a:t>Schulsozialarbeit</a:t>
            </a:r>
          </a:p>
          <a:p>
            <a:pPr>
              <a:lnSpc>
                <a:spcPct val="100000"/>
              </a:lnSpc>
              <a:buFont typeface="Arial" panose="020B0604020202020204" pitchFamily="34" charset="0"/>
              <a:buChar char="•"/>
            </a:pPr>
            <a:r>
              <a:rPr lang="de-DE" sz="2000" dirty="0"/>
              <a:t>Eltern </a:t>
            </a:r>
          </a:p>
          <a:p>
            <a:pPr>
              <a:lnSpc>
                <a:spcPct val="100000"/>
              </a:lnSpc>
              <a:buFont typeface="Arial" panose="020B0604020202020204" pitchFamily="34" charset="0"/>
              <a:buChar char="•"/>
            </a:pPr>
            <a:r>
              <a:rPr lang="de-DE" sz="2000" dirty="0"/>
              <a:t>Freunde</a:t>
            </a:r>
          </a:p>
        </p:txBody>
      </p:sp>
      <p:pic>
        <p:nvPicPr>
          <p:cNvPr id="4098" name="Picture 2" descr="24-Stunden-Kundensupport | Workday">
            <a:extLst>
              <a:ext uri="{FF2B5EF4-FFF2-40B4-BE49-F238E27FC236}">
                <a16:creationId xmlns:a16="http://schemas.microsoft.com/office/drawing/2014/main" id="{CC9B5633-C208-AC4E-B783-C7C0C1412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026" y="1809109"/>
            <a:ext cx="6901440" cy="4603091"/>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3209AE1A-83D7-CBD5-5E27-C4D60907B4AC}"/>
              </a:ext>
            </a:extLst>
          </p:cNvPr>
          <p:cNvSpPr txBox="1"/>
          <p:nvPr/>
        </p:nvSpPr>
        <p:spPr>
          <a:xfrm>
            <a:off x="6665593" y="6180552"/>
            <a:ext cx="4404508" cy="246221"/>
          </a:xfrm>
          <a:prstGeom prst="rect">
            <a:avLst/>
          </a:prstGeom>
          <a:noFill/>
        </p:spPr>
        <p:txBody>
          <a:bodyPr wrap="square" rtlCol="0">
            <a:spAutoFit/>
          </a:bodyPr>
          <a:lstStyle/>
          <a:p>
            <a:r>
              <a:rPr lang="de-DE" sz="1000" dirty="0">
                <a:solidFill>
                  <a:schemeClr val="accent2">
                    <a:lumMod val="75000"/>
                  </a:schemeClr>
                </a:solidFill>
              </a:rPr>
              <a:t>Bild: https://</a:t>
            </a:r>
            <a:r>
              <a:rPr lang="de-DE" sz="1000" dirty="0" err="1">
                <a:solidFill>
                  <a:schemeClr val="accent2">
                    <a:lumMod val="75000"/>
                  </a:schemeClr>
                </a:solidFill>
              </a:rPr>
              <a:t>www.workday.com</a:t>
            </a:r>
            <a:r>
              <a:rPr lang="de-DE" sz="1000" dirty="0">
                <a:solidFill>
                  <a:schemeClr val="accent2">
                    <a:lumMod val="75000"/>
                  </a:schemeClr>
                </a:solidFill>
              </a:rPr>
              <a:t>/de-de/</a:t>
            </a:r>
            <a:r>
              <a:rPr lang="de-DE" sz="1000" dirty="0" err="1">
                <a:solidFill>
                  <a:schemeClr val="accent2">
                    <a:lumMod val="75000"/>
                  </a:schemeClr>
                </a:solidFill>
              </a:rPr>
              <a:t>customer</a:t>
            </a:r>
            <a:r>
              <a:rPr lang="de-DE" sz="1000" dirty="0">
                <a:solidFill>
                  <a:schemeClr val="accent2">
                    <a:lumMod val="75000"/>
                  </a:schemeClr>
                </a:solidFill>
              </a:rPr>
              <a:t>-experience/</a:t>
            </a:r>
            <a:r>
              <a:rPr lang="de-DE" sz="1000" dirty="0" err="1">
                <a:solidFill>
                  <a:schemeClr val="accent2">
                    <a:lumMod val="75000"/>
                  </a:schemeClr>
                </a:solidFill>
              </a:rPr>
              <a:t>support.html</a:t>
            </a:r>
            <a:endParaRPr lang="de-DE" sz="1000" dirty="0">
              <a:solidFill>
                <a:schemeClr val="accent2">
                  <a:lumMod val="75000"/>
                </a:schemeClr>
              </a:solidFill>
            </a:endParaRPr>
          </a:p>
        </p:txBody>
      </p:sp>
    </p:spTree>
    <p:extLst>
      <p:ext uri="{BB962C8B-B14F-4D97-AF65-F5344CB8AC3E}">
        <p14:creationId xmlns:p14="http://schemas.microsoft.com/office/powerpoint/2010/main" val="416609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4C753C5A-7DA3-2648-81E2-96D82F8A3D10}"/>
              </a:ext>
            </a:extLst>
          </p:cNvPr>
          <p:cNvSpPr>
            <a:spLocks noGrp="1"/>
          </p:cNvSpPr>
          <p:nvPr>
            <p:ph type="sldNum" sz="quarter" idx="4"/>
          </p:nvPr>
        </p:nvSpPr>
        <p:spPr>
          <a:xfrm>
            <a:off x="11206140" y="6426773"/>
            <a:ext cx="720000" cy="270000"/>
          </a:xfrm>
          <a:prstGeom prst="rect">
            <a:avLst/>
          </a:prstGeom>
        </p:spPr>
        <p:txBody>
          <a:bodyPr vert="horz" lIns="0" tIns="0" rIns="0" bIns="0" rtlCol="0" anchor="t" anchorCtr="0"/>
          <a:lstStyle>
            <a:lvl1pPr algn="l">
              <a:defRPr sz="1200" b="1" i="0" baseline="0">
                <a:solidFill>
                  <a:schemeClr val="tx1"/>
                </a:solidFill>
                <a:latin typeface="Arial" panose="020B0604020202020204" pitchFamily="34" charset="0"/>
              </a:defRPr>
            </a:lvl1pPr>
          </a:lstStyle>
          <a:p>
            <a:pPr algn="l"/>
            <a:fld id="{3889EAAA-2A39-E347-B0AA-909793490C00}" type="slidenum">
              <a:rPr lang="de-DE" smtClean="0"/>
              <a:pPr algn="l"/>
              <a:t>37</a:t>
            </a:fld>
            <a:endParaRPr lang="de-DE" dirty="0"/>
          </a:p>
        </p:txBody>
      </p:sp>
      <p:sp>
        <p:nvSpPr>
          <p:cNvPr id="7" name="Textplatzhalter 12">
            <a:extLst>
              <a:ext uri="{FF2B5EF4-FFF2-40B4-BE49-F238E27FC236}">
                <a16:creationId xmlns:a16="http://schemas.microsoft.com/office/drawing/2014/main" id="{42AC78B8-1083-4644-9D98-98740BD52D4A}"/>
              </a:ext>
            </a:extLst>
          </p:cNvPr>
          <p:cNvSpPr>
            <a:spLocks noGrp="1"/>
          </p:cNvSpPr>
          <p:nvPr>
            <p:ph type="body" sz="quarter" idx="14" hasCustomPrompt="1"/>
          </p:nvPr>
        </p:nvSpPr>
        <p:spPr>
          <a:xfrm>
            <a:off x="2292387" y="441325"/>
            <a:ext cx="7724551" cy="825500"/>
          </a:xfrm>
          <a:prstGeom prst="rect">
            <a:avLst/>
          </a:prstGeom>
        </p:spPr>
        <p:txBody>
          <a:bodyPr lIns="54000" tIns="356400" rIns="54000" bIns="43200" anchor="b" anchorCtr="0"/>
          <a:lstStyle>
            <a:lvl1pPr marL="0" indent="0">
              <a:lnSpc>
                <a:spcPct val="88000"/>
              </a:lnSpc>
              <a:spcBef>
                <a:spcPts val="0"/>
              </a:spcBef>
              <a:buFontTx/>
              <a:buNone/>
              <a:defRPr sz="680" b="1" i="0" cap="all" spc="80" baseline="0"/>
            </a:lvl1pPr>
            <a:lvl2pPr indent="0">
              <a:lnSpc>
                <a:spcPts val="880"/>
              </a:lnSpc>
              <a:buFontTx/>
              <a:buNone/>
              <a:defRPr sz="680" b="1" i="0" cap="all" spc="80" baseline="0"/>
            </a:lvl2pPr>
            <a:lvl3pPr indent="0">
              <a:lnSpc>
                <a:spcPts val="880"/>
              </a:lnSpc>
              <a:buFontTx/>
              <a:buNone/>
              <a:defRPr sz="680" b="1" i="0" cap="all" spc="80" baseline="0"/>
            </a:lvl3pPr>
            <a:lvl4pPr indent="0">
              <a:lnSpc>
                <a:spcPts val="880"/>
              </a:lnSpc>
              <a:buFontTx/>
              <a:buNone/>
              <a:defRPr sz="680" b="1" i="0" cap="all" spc="80" baseline="0"/>
            </a:lvl4pPr>
            <a:lvl5pPr indent="0">
              <a:lnSpc>
                <a:spcPts val="880"/>
              </a:lnSpc>
              <a:buFontTx/>
              <a:buNone/>
              <a:defRPr sz="680" b="1" i="0" cap="all" spc="80" baseline="0"/>
            </a:lvl5pPr>
          </a:lstStyle>
          <a:p>
            <a:pPr marL="0" indent="0">
              <a:lnSpc>
                <a:spcPct val="88000"/>
              </a:lnSpc>
              <a:spcBef>
                <a:spcPts val="0"/>
              </a:spcBef>
              <a:buFontTx/>
              <a:buNone/>
            </a:pPr>
            <a:r>
              <a:rPr lang="de-DE" dirty="0">
                <a:latin typeface="Arial" panose="020B0604020202020204" pitchFamily="34" charset="0"/>
              </a:rPr>
              <a:t>Ressourcen	</a:t>
            </a:r>
            <a:endParaRPr lang="de-DE" sz="680" b="1" i="0" baseline="0" dirty="0">
              <a:latin typeface="Arial" panose="020B0604020202020204" pitchFamily="34" charset="0"/>
            </a:endParaRPr>
          </a:p>
        </p:txBody>
      </p:sp>
      <p:sp>
        <p:nvSpPr>
          <p:cNvPr id="3" name="Textplatzhalter 2">
            <a:extLst>
              <a:ext uri="{FF2B5EF4-FFF2-40B4-BE49-F238E27FC236}">
                <a16:creationId xmlns:a16="http://schemas.microsoft.com/office/drawing/2014/main" id="{6E04D88A-D25C-B942-9193-36D74DC89182}"/>
              </a:ext>
            </a:extLst>
          </p:cNvPr>
          <p:cNvSpPr>
            <a:spLocks noGrp="1"/>
          </p:cNvSpPr>
          <p:nvPr>
            <p:ph type="body" sz="quarter" idx="11"/>
          </p:nvPr>
        </p:nvSpPr>
        <p:spPr>
          <a:xfrm>
            <a:off x="609281" y="2495998"/>
            <a:ext cx="3684549" cy="3239784"/>
          </a:xfrm>
        </p:spPr>
        <p:txBody>
          <a:bodyPr/>
          <a:lstStyle/>
          <a:p>
            <a:pPr marL="0" indent="0">
              <a:lnSpc>
                <a:spcPct val="150000"/>
              </a:lnSpc>
              <a:buNone/>
            </a:pPr>
            <a:r>
              <a:rPr lang="de-DE" b="1" dirty="0"/>
              <a:t>Aktivitäten</a:t>
            </a:r>
          </a:p>
          <a:p>
            <a:pPr>
              <a:lnSpc>
                <a:spcPct val="100000"/>
              </a:lnSpc>
              <a:buFont typeface="Arial" panose="020B0604020202020204" pitchFamily="34" charset="0"/>
              <a:buChar char="•"/>
            </a:pPr>
            <a:r>
              <a:rPr lang="de-DE" sz="2000" dirty="0"/>
              <a:t>Sport </a:t>
            </a:r>
          </a:p>
          <a:p>
            <a:pPr>
              <a:lnSpc>
                <a:spcPct val="100000"/>
              </a:lnSpc>
              <a:buFont typeface="Arial" panose="020B0604020202020204" pitchFamily="34" charset="0"/>
              <a:buChar char="•"/>
            </a:pPr>
            <a:r>
              <a:rPr lang="de-DE" sz="2000" dirty="0"/>
              <a:t>Gaming </a:t>
            </a:r>
          </a:p>
          <a:p>
            <a:pPr>
              <a:lnSpc>
                <a:spcPct val="100000"/>
              </a:lnSpc>
              <a:buFont typeface="Arial" panose="020B0604020202020204" pitchFamily="34" charset="0"/>
              <a:buChar char="•"/>
            </a:pPr>
            <a:r>
              <a:rPr lang="de-DE" sz="2000" dirty="0"/>
              <a:t>Musizieren</a:t>
            </a:r>
          </a:p>
          <a:p>
            <a:pPr>
              <a:lnSpc>
                <a:spcPct val="100000"/>
              </a:lnSpc>
              <a:buFont typeface="Arial" panose="020B0604020202020204" pitchFamily="34" charset="0"/>
              <a:buChar char="•"/>
            </a:pPr>
            <a:r>
              <a:rPr lang="de-DE" sz="2000" dirty="0"/>
              <a:t>…</a:t>
            </a:r>
          </a:p>
        </p:txBody>
      </p:sp>
      <p:sp>
        <p:nvSpPr>
          <p:cNvPr id="2" name="Textfeld 1">
            <a:extLst>
              <a:ext uri="{FF2B5EF4-FFF2-40B4-BE49-F238E27FC236}">
                <a16:creationId xmlns:a16="http://schemas.microsoft.com/office/drawing/2014/main" id="{3209AE1A-83D7-CBD5-5E27-C4D60907B4AC}"/>
              </a:ext>
            </a:extLst>
          </p:cNvPr>
          <p:cNvSpPr txBox="1"/>
          <p:nvPr/>
        </p:nvSpPr>
        <p:spPr>
          <a:xfrm>
            <a:off x="3549677" y="6170454"/>
            <a:ext cx="4404508" cy="246221"/>
          </a:xfrm>
          <a:prstGeom prst="rect">
            <a:avLst/>
          </a:prstGeom>
          <a:noFill/>
        </p:spPr>
        <p:txBody>
          <a:bodyPr wrap="square" rtlCol="0">
            <a:spAutoFit/>
          </a:bodyPr>
          <a:lstStyle/>
          <a:p>
            <a:r>
              <a:rPr lang="de-DE" sz="1000" dirty="0">
                <a:solidFill>
                  <a:schemeClr val="accent2">
                    <a:lumMod val="75000"/>
                  </a:schemeClr>
                </a:solidFill>
              </a:rPr>
              <a:t>Bild: https://</a:t>
            </a:r>
            <a:r>
              <a:rPr lang="de-DE" sz="1000" dirty="0" err="1">
                <a:solidFill>
                  <a:schemeClr val="accent2">
                    <a:lumMod val="75000"/>
                  </a:schemeClr>
                </a:solidFill>
              </a:rPr>
              <a:t>freepngimg.com</a:t>
            </a:r>
            <a:endParaRPr lang="de-DE" sz="1000" dirty="0">
              <a:solidFill>
                <a:schemeClr val="accent2">
                  <a:lumMod val="75000"/>
                </a:schemeClr>
              </a:solidFill>
            </a:endParaRPr>
          </a:p>
        </p:txBody>
      </p:sp>
      <p:pic>
        <p:nvPicPr>
          <p:cNvPr id="1026" name="Picture 2" descr="Download Sport HQ PNG Image | FreePNGImg">
            <a:extLst>
              <a:ext uri="{FF2B5EF4-FFF2-40B4-BE49-F238E27FC236}">
                <a16:creationId xmlns:a16="http://schemas.microsoft.com/office/drawing/2014/main" id="{90D774D7-4D8E-8A2B-2535-5DADAA857A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77" y="1524000"/>
            <a:ext cx="762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41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4C753C5A-7DA3-2648-81E2-96D82F8A3D10}"/>
              </a:ext>
            </a:extLst>
          </p:cNvPr>
          <p:cNvSpPr>
            <a:spLocks noGrp="1"/>
          </p:cNvSpPr>
          <p:nvPr>
            <p:ph type="sldNum" sz="quarter" idx="4"/>
          </p:nvPr>
        </p:nvSpPr>
        <p:spPr>
          <a:xfrm>
            <a:off x="11206140" y="6426773"/>
            <a:ext cx="720000" cy="270000"/>
          </a:xfrm>
          <a:prstGeom prst="rect">
            <a:avLst/>
          </a:prstGeom>
        </p:spPr>
        <p:txBody>
          <a:bodyPr vert="horz" lIns="0" tIns="0" rIns="0" bIns="0" rtlCol="0" anchor="t" anchorCtr="0"/>
          <a:lstStyle>
            <a:lvl1pPr algn="l">
              <a:defRPr sz="1200" b="1" i="0" baseline="0">
                <a:solidFill>
                  <a:schemeClr val="tx1"/>
                </a:solidFill>
                <a:latin typeface="Arial" panose="020B0604020202020204" pitchFamily="34" charset="0"/>
              </a:defRPr>
            </a:lvl1pPr>
          </a:lstStyle>
          <a:p>
            <a:pPr algn="l"/>
            <a:fld id="{3889EAAA-2A39-E347-B0AA-909793490C00}" type="slidenum">
              <a:rPr lang="de-DE" smtClean="0"/>
              <a:pPr algn="l"/>
              <a:t>38</a:t>
            </a:fld>
            <a:endParaRPr lang="de-DE" dirty="0"/>
          </a:p>
        </p:txBody>
      </p:sp>
      <p:sp>
        <p:nvSpPr>
          <p:cNvPr id="7" name="Textplatzhalter 12">
            <a:extLst>
              <a:ext uri="{FF2B5EF4-FFF2-40B4-BE49-F238E27FC236}">
                <a16:creationId xmlns:a16="http://schemas.microsoft.com/office/drawing/2014/main" id="{42AC78B8-1083-4644-9D98-98740BD52D4A}"/>
              </a:ext>
            </a:extLst>
          </p:cNvPr>
          <p:cNvSpPr>
            <a:spLocks noGrp="1"/>
          </p:cNvSpPr>
          <p:nvPr>
            <p:ph type="body" sz="quarter" idx="14" hasCustomPrompt="1"/>
          </p:nvPr>
        </p:nvSpPr>
        <p:spPr>
          <a:xfrm>
            <a:off x="2292387" y="441325"/>
            <a:ext cx="7724551" cy="825500"/>
          </a:xfrm>
          <a:prstGeom prst="rect">
            <a:avLst/>
          </a:prstGeom>
        </p:spPr>
        <p:txBody>
          <a:bodyPr lIns="54000" tIns="356400" rIns="54000" bIns="43200" anchor="b" anchorCtr="0"/>
          <a:lstStyle>
            <a:lvl1pPr marL="0" indent="0">
              <a:lnSpc>
                <a:spcPct val="88000"/>
              </a:lnSpc>
              <a:spcBef>
                <a:spcPts val="0"/>
              </a:spcBef>
              <a:buFontTx/>
              <a:buNone/>
              <a:defRPr sz="680" b="1" i="0" cap="all" spc="80" baseline="0"/>
            </a:lvl1pPr>
            <a:lvl2pPr indent="0">
              <a:lnSpc>
                <a:spcPts val="880"/>
              </a:lnSpc>
              <a:buFontTx/>
              <a:buNone/>
              <a:defRPr sz="680" b="1" i="0" cap="all" spc="80" baseline="0"/>
            </a:lvl2pPr>
            <a:lvl3pPr indent="0">
              <a:lnSpc>
                <a:spcPts val="880"/>
              </a:lnSpc>
              <a:buFontTx/>
              <a:buNone/>
              <a:defRPr sz="680" b="1" i="0" cap="all" spc="80" baseline="0"/>
            </a:lvl3pPr>
            <a:lvl4pPr indent="0">
              <a:lnSpc>
                <a:spcPts val="880"/>
              </a:lnSpc>
              <a:buFontTx/>
              <a:buNone/>
              <a:defRPr sz="680" b="1" i="0" cap="all" spc="80" baseline="0"/>
            </a:lvl4pPr>
            <a:lvl5pPr indent="0">
              <a:lnSpc>
                <a:spcPts val="880"/>
              </a:lnSpc>
              <a:buFontTx/>
              <a:buNone/>
              <a:defRPr sz="680" b="1" i="0" cap="all" spc="80" baseline="0"/>
            </a:lvl5pPr>
          </a:lstStyle>
          <a:p>
            <a:pPr marL="0" indent="0">
              <a:lnSpc>
                <a:spcPct val="88000"/>
              </a:lnSpc>
              <a:spcBef>
                <a:spcPts val="0"/>
              </a:spcBef>
              <a:buFontTx/>
              <a:buNone/>
            </a:pPr>
            <a:r>
              <a:rPr lang="de-DE" dirty="0">
                <a:latin typeface="Arial" panose="020B0604020202020204" pitchFamily="34" charset="0"/>
              </a:rPr>
              <a:t>Ressourcen	</a:t>
            </a:r>
            <a:endParaRPr lang="de-DE" sz="680" b="1" i="0" baseline="0" dirty="0">
              <a:latin typeface="Arial" panose="020B0604020202020204" pitchFamily="34" charset="0"/>
            </a:endParaRPr>
          </a:p>
        </p:txBody>
      </p:sp>
      <p:sp>
        <p:nvSpPr>
          <p:cNvPr id="3" name="Textplatzhalter 2">
            <a:extLst>
              <a:ext uri="{FF2B5EF4-FFF2-40B4-BE49-F238E27FC236}">
                <a16:creationId xmlns:a16="http://schemas.microsoft.com/office/drawing/2014/main" id="{6E04D88A-D25C-B942-9193-36D74DC89182}"/>
              </a:ext>
            </a:extLst>
          </p:cNvPr>
          <p:cNvSpPr>
            <a:spLocks noGrp="1"/>
          </p:cNvSpPr>
          <p:nvPr>
            <p:ph type="body" sz="quarter" idx="11"/>
          </p:nvPr>
        </p:nvSpPr>
        <p:spPr>
          <a:xfrm>
            <a:off x="8064425" y="1809109"/>
            <a:ext cx="3684549" cy="3239784"/>
          </a:xfrm>
        </p:spPr>
        <p:txBody>
          <a:bodyPr/>
          <a:lstStyle/>
          <a:p>
            <a:pPr marL="0" indent="0">
              <a:lnSpc>
                <a:spcPct val="150000"/>
              </a:lnSpc>
              <a:buNone/>
            </a:pPr>
            <a:r>
              <a:rPr lang="de-DE" b="1" dirty="0"/>
              <a:t>Empowerment-Seminare für Jugendliche in der Einzelinklusion</a:t>
            </a:r>
          </a:p>
          <a:p>
            <a:pPr marL="0" indent="0">
              <a:lnSpc>
                <a:spcPct val="150000"/>
              </a:lnSpc>
              <a:buNone/>
            </a:pPr>
            <a:r>
              <a:rPr lang="de-DE" dirty="0"/>
              <a:t>Bundesjugend – Verband junger Menschen mit Hörbehinderung </a:t>
            </a:r>
            <a:r>
              <a:rPr lang="de-DE" sz="1400" dirty="0"/>
              <a:t>https://</a:t>
            </a:r>
            <a:r>
              <a:rPr lang="de-DE" sz="1400" dirty="0" err="1"/>
              <a:t>www.bundesjugend.de</a:t>
            </a:r>
            <a:r>
              <a:rPr lang="de-DE" sz="1400" dirty="0"/>
              <a:t>/</a:t>
            </a:r>
            <a:r>
              <a:rPr lang="de-DE" sz="1400" dirty="0" err="1"/>
              <a:t>termine</a:t>
            </a:r>
            <a:r>
              <a:rPr lang="de-DE" sz="1400" dirty="0"/>
              <a:t>/</a:t>
            </a:r>
            <a:r>
              <a:rPr lang="de-DE" sz="1400" dirty="0" err="1"/>
              <a:t>buju</a:t>
            </a:r>
            <a:r>
              <a:rPr lang="de-DE" sz="1400" dirty="0"/>
              <a:t>/</a:t>
            </a:r>
          </a:p>
        </p:txBody>
      </p:sp>
      <p:pic>
        <p:nvPicPr>
          <p:cNvPr id="8" name="Grafik 7">
            <a:extLst>
              <a:ext uri="{FF2B5EF4-FFF2-40B4-BE49-F238E27FC236}">
                <a16:creationId xmlns:a16="http://schemas.microsoft.com/office/drawing/2014/main" id="{67E5CEFF-72B5-986F-1F6D-14B8222C04E1}"/>
              </a:ext>
            </a:extLst>
          </p:cNvPr>
          <p:cNvPicPr>
            <a:picLocks noChangeAspect="1"/>
          </p:cNvPicPr>
          <p:nvPr/>
        </p:nvPicPr>
        <p:blipFill>
          <a:blip r:embed="rId2"/>
          <a:stretch>
            <a:fillRect/>
          </a:stretch>
        </p:blipFill>
        <p:spPr>
          <a:xfrm>
            <a:off x="442799" y="1809109"/>
            <a:ext cx="7127107" cy="36326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3094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D68CEC2-623A-5248-A252-32730BC64A88}"/>
              </a:ext>
            </a:extLst>
          </p:cNvPr>
          <p:cNvSpPr>
            <a:spLocks noGrp="1"/>
          </p:cNvSpPr>
          <p:nvPr>
            <p:ph type="body" sz="quarter" idx="13"/>
          </p:nvPr>
        </p:nvSpPr>
        <p:spPr>
          <a:xfrm>
            <a:off x="446400" y="2160000"/>
            <a:ext cx="7200000" cy="2075116"/>
          </a:xfrm>
        </p:spPr>
        <p:txBody>
          <a:bodyPr/>
          <a:lstStyle/>
          <a:p>
            <a:r>
              <a:rPr lang="de-DE" altLang="de-DE" dirty="0">
                <a:solidFill>
                  <a:srgbClr val="2C854D"/>
                </a:solidFill>
              </a:rPr>
              <a:t>Ausblick</a:t>
            </a:r>
          </a:p>
        </p:txBody>
      </p:sp>
    </p:spTree>
    <p:extLst>
      <p:ext uri="{BB962C8B-B14F-4D97-AF65-F5344CB8AC3E}">
        <p14:creationId xmlns:p14="http://schemas.microsoft.com/office/powerpoint/2010/main" val="2212587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0008D99B-4D67-2C49-A66F-E725AD270485}"/>
              </a:ext>
            </a:extLst>
          </p:cNvPr>
          <p:cNvSpPr>
            <a:spLocks noGrp="1"/>
          </p:cNvSpPr>
          <p:nvPr>
            <p:ph type="body" sz="quarter" idx="12"/>
          </p:nvPr>
        </p:nvSpPr>
        <p:spPr>
          <a:xfrm>
            <a:off x="501574" y="1784138"/>
            <a:ext cx="11306175" cy="425071"/>
          </a:xfrm>
        </p:spPr>
        <p:txBody>
          <a:bodyPr/>
          <a:lstStyle/>
          <a:p>
            <a:pPr lvl="0"/>
            <a:r>
              <a:rPr lang="de-DE" dirty="0"/>
              <a:t>Inklusive Bildung Hörgeschädigter</a:t>
            </a:r>
          </a:p>
        </p:txBody>
      </p:sp>
      <p:sp>
        <p:nvSpPr>
          <p:cNvPr id="6" name="Foliennummernplatzhalter 5">
            <a:extLst>
              <a:ext uri="{FF2B5EF4-FFF2-40B4-BE49-F238E27FC236}">
                <a16:creationId xmlns:a16="http://schemas.microsoft.com/office/drawing/2014/main" id="{4C753C5A-7DA3-2648-81E2-96D82F8A3D10}"/>
              </a:ext>
            </a:extLst>
          </p:cNvPr>
          <p:cNvSpPr>
            <a:spLocks noGrp="1"/>
          </p:cNvSpPr>
          <p:nvPr>
            <p:ph type="sldNum" sz="quarter" idx="4"/>
          </p:nvPr>
        </p:nvSpPr>
        <p:spPr>
          <a:xfrm>
            <a:off x="11206140" y="6426773"/>
            <a:ext cx="720000" cy="270000"/>
          </a:xfrm>
          <a:prstGeom prst="rect">
            <a:avLst/>
          </a:prstGeom>
        </p:spPr>
        <p:txBody>
          <a:bodyPr vert="horz" lIns="0" tIns="0" rIns="0" bIns="0" rtlCol="0" anchor="t" anchorCtr="0"/>
          <a:lstStyle>
            <a:lvl1pPr algn="l">
              <a:defRPr sz="1200" b="1" i="0" baseline="0">
                <a:solidFill>
                  <a:schemeClr val="tx1"/>
                </a:solidFill>
                <a:latin typeface="Arial" panose="020B0604020202020204" pitchFamily="34" charset="0"/>
              </a:defRPr>
            </a:lvl1pPr>
          </a:lstStyle>
          <a:p>
            <a:pPr algn="l"/>
            <a:fld id="{3889EAAA-2A39-E347-B0AA-909793490C00}" type="slidenum">
              <a:rPr lang="de-DE" smtClean="0"/>
              <a:pPr algn="l"/>
              <a:t>4</a:t>
            </a:fld>
            <a:endParaRPr lang="de-DE" dirty="0"/>
          </a:p>
        </p:txBody>
      </p:sp>
      <p:sp>
        <p:nvSpPr>
          <p:cNvPr id="7" name="Textplatzhalter 12">
            <a:extLst>
              <a:ext uri="{FF2B5EF4-FFF2-40B4-BE49-F238E27FC236}">
                <a16:creationId xmlns:a16="http://schemas.microsoft.com/office/drawing/2014/main" id="{42AC78B8-1083-4644-9D98-98740BD52D4A}"/>
              </a:ext>
            </a:extLst>
          </p:cNvPr>
          <p:cNvSpPr>
            <a:spLocks noGrp="1"/>
          </p:cNvSpPr>
          <p:nvPr>
            <p:ph type="body" sz="quarter" idx="14" hasCustomPrompt="1"/>
          </p:nvPr>
        </p:nvSpPr>
        <p:spPr>
          <a:xfrm>
            <a:off x="2292387" y="441325"/>
            <a:ext cx="7724551" cy="825500"/>
          </a:xfrm>
          <a:prstGeom prst="rect">
            <a:avLst/>
          </a:prstGeom>
        </p:spPr>
        <p:txBody>
          <a:bodyPr lIns="54000" tIns="356400" rIns="54000" bIns="43200" anchor="b" anchorCtr="0"/>
          <a:lstStyle>
            <a:lvl1pPr marL="0" indent="0">
              <a:lnSpc>
                <a:spcPct val="88000"/>
              </a:lnSpc>
              <a:spcBef>
                <a:spcPts val="0"/>
              </a:spcBef>
              <a:buFontTx/>
              <a:buNone/>
              <a:defRPr sz="680" b="1" i="0" cap="all" spc="80" baseline="0"/>
            </a:lvl1pPr>
            <a:lvl2pPr indent="0">
              <a:lnSpc>
                <a:spcPts val="880"/>
              </a:lnSpc>
              <a:buFontTx/>
              <a:buNone/>
              <a:defRPr sz="680" b="1" i="0" cap="all" spc="80" baseline="0"/>
            </a:lvl2pPr>
            <a:lvl3pPr indent="0">
              <a:lnSpc>
                <a:spcPts val="880"/>
              </a:lnSpc>
              <a:buFontTx/>
              <a:buNone/>
              <a:defRPr sz="680" b="1" i="0" cap="all" spc="80" baseline="0"/>
            </a:lvl3pPr>
            <a:lvl4pPr indent="0">
              <a:lnSpc>
                <a:spcPts val="880"/>
              </a:lnSpc>
              <a:buFontTx/>
              <a:buNone/>
              <a:defRPr sz="680" b="1" i="0" cap="all" spc="80" baseline="0"/>
            </a:lvl4pPr>
            <a:lvl5pPr indent="0">
              <a:lnSpc>
                <a:spcPts val="880"/>
              </a:lnSpc>
              <a:buFontTx/>
              <a:buNone/>
              <a:defRPr sz="680" b="1" i="0" cap="all" spc="80" baseline="0"/>
            </a:lvl5pPr>
          </a:lstStyle>
          <a:p>
            <a:pPr marL="0" indent="0">
              <a:lnSpc>
                <a:spcPct val="88000"/>
              </a:lnSpc>
              <a:spcBef>
                <a:spcPts val="0"/>
              </a:spcBef>
              <a:buFontTx/>
              <a:buNone/>
            </a:pPr>
            <a:r>
              <a:rPr lang="de-DE" sz="680" b="1" i="0" baseline="0" dirty="0" err="1">
                <a:latin typeface="Arial" panose="020B0604020202020204" pitchFamily="34" charset="0"/>
              </a:rPr>
              <a:t>verortung</a:t>
            </a:r>
            <a:endParaRPr lang="de-DE" sz="680" b="1" i="0" baseline="0" dirty="0">
              <a:latin typeface="Arial" panose="020B0604020202020204" pitchFamily="34" charset="0"/>
            </a:endParaRPr>
          </a:p>
        </p:txBody>
      </p:sp>
      <p:pic>
        <p:nvPicPr>
          <p:cNvPr id="8" name="Inhaltsplatzhalter 7">
            <a:extLst>
              <a:ext uri="{FF2B5EF4-FFF2-40B4-BE49-F238E27FC236}">
                <a16:creationId xmlns:a16="http://schemas.microsoft.com/office/drawing/2014/main" id="{3FA7C572-EF1E-EF4D-AF81-D3DE55C235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336" y="2380659"/>
            <a:ext cx="10787804" cy="3317314"/>
          </a:xfrm>
          <a:prstGeom prst="rect">
            <a:avLst/>
          </a:prstGeom>
        </p:spPr>
      </p:pic>
    </p:spTree>
    <p:extLst>
      <p:ext uri="{BB962C8B-B14F-4D97-AF65-F5344CB8AC3E}">
        <p14:creationId xmlns:p14="http://schemas.microsoft.com/office/powerpoint/2010/main" val="10597822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7352A278-C409-6349-A5AA-7CC92C266DF0}"/>
              </a:ext>
            </a:extLst>
          </p:cNvPr>
          <p:cNvSpPr>
            <a:spLocks noGrp="1"/>
          </p:cNvSpPr>
          <p:nvPr>
            <p:ph type="body" sz="quarter" idx="11"/>
          </p:nvPr>
        </p:nvSpPr>
        <p:spPr/>
        <p:txBody>
          <a:bodyPr/>
          <a:lstStyle/>
          <a:p>
            <a:r>
              <a:rPr lang="de-DE" sz="2400" dirty="0"/>
              <a:t>Danke </a:t>
            </a:r>
          </a:p>
        </p:txBody>
      </p:sp>
    </p:spTree>
    <p:extLst>
      <p:ext uri="{BB962C8B-B14F-4D97-AF65-F5344CB8AC3E}">
        <p14:creationId xmlns:p14="http://schemas.microsoft.com/office/powerpoint/2010/main" val="3598885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0008D99B-4D67-2C49-A66F-E725AD270485}"/>
              </a:ext>
            </a:extLst>
          </p:cNvPr>
          <p:cNvSpPr>
            <a:spLocks noGrp="1"/>
          </p:cNvSpPr>
          <p:nvPr>
            <p:ph type="body" sz="quarter" idx="12"/>
          </p:nvPr>
        </p:nvSpPr>
        <p:spPr>
          <a:xfrm>
            <a:off x="442800" y="1923144"/>
            <a:ext cx="11306175" cy="425071"/>
          </a:xfrm>
        </p:spPr>
        <p:txBody>
          <a:bodyPr/>
          <a:lstStyle/>
          <a:p>
            <a:pPr lvl="0"/>
            <a:r>
              <a:rPr lang="de-DE" dirty="0"/>
              <a:t>Wie gestalten und erleben Jugendliche den außerschulischen Bereich?</a:t>
            </a:r>
          </a:p>
        </p:txBody>
      </p:sp>
      <p:sp>
        <p:nvSpPr>
          <p:cNvPr id="6" name="Foliennummernplatzhalter 5">
            <a:extLst>
              <a:ext uri="{FF2B5EF4-FFF2-40B4-BE49-F238E27FC236}">
                <a16:creationId xmlns:a16="http://schemas.microsoft.com/office/drawing/2014/main" id="{4C753C5A-7DA3-2648-81E2-96D82F8A3D10}"/>
              </a:ext>
            </a:extLst>
          </p:cNvPr>
          <p:cNvSpPr>
            <a:spLocks noGrp="1"/>
          </p:cNvSpPr>
          <p:nvPr>
            <p:ph type="sldNum" sz="quarter" idx="4"/>
          </p:nvPr>
        </p:nvSpPr>
        <p:spPr>
          <a:xfrm>
            <a:off x="11206140" y="6426773"/>
            <a:ext cx="720000" cy="270000"/>
          </a:xfrm>
          <a:prstGeom prst="rect">
            <a:avLst/>
          </a:prstGeom>
        </p:spPr>
        <p:txBody>
          <a:bodyPr vert="horz" lIns="0" tIns="0" rIns="0" bIns="0" rtlCol="0" anchor="t" anchorCtr="0"/>
          <a:lstStyle>
            <a:lvl1pPr algn="l">
              <a:defRPr sz="1200" b="1" i="0" baseline="0">
                <a:solidFill>
                  <a:schemeClr val="tx1"/>
                </a:solidFill>
                <a:latin typeface="Arial" panose="020B0604020202020204" pitchFamily="34" charset="0"/>
              </a:defRPr>
            </a:lvl1pPr>
          </a:lstStyle>
          <a:p>
            <a:pPr algn="l"/>
            <a:fld id="{3889EAAA-2A39-E347-B0AA-909793490C00}" type="slidenum">
              <a:rPr lang="de-DE" smtClean="0"/>
              <a:pPr algn="l"/>
              <a:t>5</a:t>
            </a:fld>
            <a:endParaRPr lang="de-DE" dirty="0"/>
          </a:p>
        </p:txBody>
      </p:sp>
      <p:sp>
        <p:nvSpPr>
          <p:cNvPr id="7" name="Textplatzhalter 12">
            <a:extLst>
              <a:ext uri="{FF2B5EF4-FFF2-40B4-BE49-F238E27FC236}">
                <a16:creationId xmlns:a16="http://schemas.microsoft.com/office/drawing/2014/main" id="{42AC78B8-1083-4644-9D98-98740BD52D4A}"/>
              </a:ext>
            </a:extLst>
          </p:cNvPr>
          <p:cNvSpPr>
            <a:spLocks noGrp="1"/>
          </p:cNvSpPr>
          <p:nvPr>
            <p:ph type="body" sz="quarter" idx="14" hasCustomPrompt="1"/>
          </p:nvPr>
        </p:nvSpPr>
        <p:spPr>
          <a:xfrm>
            <a:off x="2292387" y="441325"/>
            <a:ext cx="7724551" cy="825500"/>
          </a:xfrm>
          <a:prstGeom prst="rect">
            <a:avLst/>
          </a:prstGeom>
        </p:spPr>
        <p:txBody>
          <a:bodyPr lIns="54000" tIns="356400" rIns="54000" bIns="43200" anchor="b" anchorCtr="0"/>
          <a:lstStyle>
            <a:lvl1pPr marL="0" indent="0">
              <a:lnSpc>
                <a:spcPct val="88000"/>
              </a:lnSpc>
              <a:spcBef>
                <a:spcPts val="0"/>
              </a:spcBef>
              <a:buFontTx/>
              <a:buNone/>
              <a:defRPr sz="680" b="1" i="0" cap="all" spc="80" baseline="0"/>
            </a:lvl1pPr>
            <a:lvl2pPr indent="0">
              <a:lnSpc>
                <a:spcPts val="880"/>
              </a:lnSpc>
              <a:buFontTx/>
              <a:buNone/>
              <a:defRPr sz="680" b="1" i="0" cap="all" spc="80" baseline="0"/>
            </a:lvl2pPr>
            <a:lvl3pPr indent="0">
              <a:lnSpc>
                <a:spcPts val="880"/>
              </a:lnSpc>
              <a:buFontTx/>
              <a:buNone/>
              <a:defRPr sz="680" b="1" i="0" cap="all" spc="80" baseline="0"/>
            </a:lvl3pPr>
            <a:lvl4pPr indent="0">
              <a:lnSpc>
                <a:spcPts val="880"/>
              </a:lnSpc>
              <a:buFontTx/>
              <a:buNone/>
              <a:defRPr sz="680" b="1" i="0" cap="all" spc="80" baseline="0"/>
            </a:lvl4pPr>
            <a:lvl5pPr indent="0">
              <a:lnSpc>
                <a:spcPts val="880"/>
              </a:lnSpc>
              <a:buFontTx/>
              <a:buNone/>
              <a:defRPr sz="680" b="1" i="0" cap="all" spc="80" baseline="0"/>
            </a:lvl5pPr>
          </a:lstStyle>
          <a:p>
            <a:pPr marL="0" indent="0">
              <a:lnSpc>
                <a:spcPct val="88000"/>
              </a:lnSpc>
              <a:spcBef>
                <a:spcPts val="0"/>
              </a:spcBef>
              <a:buFontTx/>
              <a:buNone/>
            </a:pPr>
            <a:r>
              <a:rPr lang="de-DE" sz="680" b="1" i="0" baseline="0" dirty="0">
                <a:latin typeface="Arial" panose="020B0604020202020204" pitchFamily="34" charset="0"/>
              </a:rPr>
              <a:t>Forschungsfragen</a:t>
            </a:r>
          </a:p>
        </p:txBody>
      </p:sp>
      <p:sp>
        <p:nvSpPr>
          <p:cNvPr id="3" name="Textplatzhalter 2">
            <a:extLst>
              <a:ext uri="{FF2B5EF4-FFF2-40B4-BE49-F238E27FC236}">
                <a16:creationId xmlns:a16="http://schemas.microsoft.com/office/drawing/2014/main" id="{6E04D88A-D25C-B942-9193-36D74DC89182}"/>
              </a:ext>
            </a:extLst>
          </p:cNvPr>
          <p:cNvSpPr>
            <a:spLocks noGrp="1"/>
          </p:cNvSpPr>
          <p:nvPr>
            <p:ph type="body" sz="quarter" idx="11"/>
          </p:nvPr>
        </p:nvSpPr>
        <p:spPr>
          <a:xfrm>
            <a:off x="442800" y="2592879"/>
            <a:ext cx="10080000" cy="3128161"/>
          </a:xfrm>
        </p:spPr>
        <p:txBody>
          <a:bodyPr/>
          <a:lstStyle/>
          <a:p>
            <a:r>
              <a:rPr lang="de-DE" altLang="de-DE" sz="1800" dirty="0"/>
              <a:t>Wie gestalten sich soziale Beziehungen?</a:t>
            </a:r>
          </a:p>
          <a:p>
            <a:r>
              <a:rPr lang="de-DE" altLang="de-DE" sz="1800" dirty="0"/>
              <a:t>Welche Barrieren werden erkennbar?</a:t>
            </a:r>
          </a:p>
          <a:p>
            <a:r>
              <a:rPr lang="de-DE" altLang="de-DE" sz="1800" dirty="0"/>
              <a:t>Werden Ressourcen erkennbar, die für die Bewältigung des Alltags relevant sind?</a:t>
            </a:r>
          </a:p>
        </p:txBody>
      </p:sp>
    </p:spTree>
    <p:extLst>
      <p:ext uri="{BB962C8B-B14F-4D97-AF65-F5344CB8AC3E}">
        <p14:creationId xmlns:p14="http://schemas.microsoft.com/office/powerpoint/2010/main" val="206534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45616E65-959A-8E4C-B770-EDAE5AF42645}"/>
              </a:ext>
            </a:extLst>
          </p:cNvPr>
          <p:cNvSpPr>
            <a:spLocks noGrp="1"/>
          </p:cNvSpPr>
          <p:nvPr>
            <p:ph type="body" sz="quarter" idx="11"/>
          </p:nvPr>
        </p:nvSpPr>
        <p:spPr>
          <a:xfrm>
            <a:off x="442800" y="2188563"/>
            <a:ext cx="10080000" cy="4209087"/>
          </a:xfrm>
        </p:spPr>
        <p:txBody>
          <a:bodyPr/>
          <a:lstStyle/>
          <a:p>
            <a:pPr marL="0" indent="0">
              <a:lnSpc>
                <a:spcPct val="100000"/>
              </a:lnSpc>
              <a:buNone/>
            </a:pPr>
            <a:endParaRPr lang="de-DE" altLang="de-DE" sz="2000" dirty="0"/>
          </a:p>
          <a:p>
            <a:pPr>
              <a:lnSpc>
                <a:spcPct val="100000"/>
              </a:lnSpc>
            </a:pPr>
            <a:r>
              <a:rPr lang="de-DE" sz="2000" dirty="0">
                <a:latin typeface="Arial" panose="020B0604020202020204" pitchFamily="34" charset="0"/>
                <a:cs typeface="Arial" panose="020B0604020202020204" pitchFamily="34" charset="0"/>
              </a:rPr>
              <a:t>exploratives Mixed-</a:t>
            </a:r>
            <a:r>
              <a:rPr lang="de-DE" sz="2000" dirty="0" err="1">
                <a:latin typeface="Arial" panose="020B0604020202020204" pitchFamily="34" charset="0"/>
                <a:cs typeface="Arial" panose="020B0604020202020204" pitchFamily="34" charset="0"/>
              </a:rPr>
              <a:t>Method</a:t>
            </a:r>
            <a:r>
              <a:rPr lang="de-DE" sz="2000" dirty="0">
                <a:latin typeface="Arial" panose="020B0604020202020204" pitchFamily="34" charset="0"/>
                <a:cs typeface="Arial" panose="020B0604020202020204" pitchFamily="34" charset="0"/>
              </a:rPr>
              <a:t>-Design</a:t>
            </a:r>
          </a:p>
          <a:p>
            <a:pPr>
              <a:lnSpc>
                <a:spcPct val="100000"/>
              </a:lnSpc>
            </a:pPr>
            <a:r>
              <a:rPr lang="de-DE" sz="2000" dirty="0">
                <a:latin typeface="Arial" panose="020B0604020202020204" pitchFamily="34" charset="0"/>
                <a:cs typeface="Arial" panose="020B0604020202020204" pitchFamily="34" charset="0"/>
              </a:rPr>
              <a:t>qualitativen Einzelfallstudie</a:t>
            </a:r>
          </a:p>
          <a:p>
            <a:pPr lvl="1">
              <a:lnSpc>
                <a:spcPct val="100000"/>
              </a:lnSpc>
            </a:pPr>
            <a:r>
              <a:rPr lang="de-DE" altLang="de-DE" sz="2000" dirty="0">
                <a:solidFill>
                  <a:schemeClr val="tx2"/>
                </a:solidFill>
                <a:latin typeface="Arial" panose="020B0604020202020204" pitchFamily="34" charset="0"/>
                <a:cs typeface="Arial" panose="020B0604020202020204" pitchFamily="34" charset="0"/>
              </a:rPr>
              <a:t>teilstrukturierte Leitfadeninterviews mit einzelintegriert beschulten Jugendlichen mit einer Hörschädigung im inklusiven Setting, sowie einem Elternteil</a:t>
            </a:r>
          </a:p>
          <a:p>
            <a:pPr marL="407778" lvl="1" indent="0">
              <a:lnSpc>
                <a:spcPct val="100000"/>
              </a:lnSpc>
              <a:buNone/>
            </a:pPr>
            <a:endParaRPr lang="de-DE" sz="2000" dirty="0">
              <a:solidFill>
                <a:schemeClr val="tx2"/>
              </a:solidFill>
              <a:latin typeface="Arial" panose="020B0604020202020204" pitchFamily="34" charset="0"/>
              <a:cs typeface="Arial" panose="020B0604020202020204" pitchFamily="34" charset="0"/>
            </a:endParaRPr>
          </a:p>
          <a:p>
            <a:pPr>
              <a:lnSpc>
                <a:spcPct val="100000"/>
              </a:lnSpc>
            </a:pPr>
            <a:r>
              <a:rPr lang="de-DE" sz="2000" dirty="0">
                <a:latin typeface="Arial" panose="020B0604020202020204" pitchFamily="34" charset="0"/>
                <a:cs typeface="Arial" panose="020B0604020202020204" pitchFamily="34" charset="0"/>
              </a:rPr>
              <a:t>Fragebogenerhebung, quantitativ</a:t>
            </a:r>
          </a:p>
          <a:p>
            <a:pPr lvl="1">
              <a:lnSpc>
                <a:spcPct val="100000"/>
              </a:lnSpc>
            </a:pPr>
            <a:r>
              <a:rPr lang="de-DE" sz="2000" dirty="0">
                <a:solidFill>
                  <a:schemeClr val="tx2"/>
                </a:solidFill>
                <a:latin typeface="Arial" panose="020B0604020202020204" pitchFamily="34" charset="0"/>
                <a:cs typeface="Arial" panose="020B0604020202020204" pitchFamily="34" charset="0"/>
              </a:rPr>
              <a:t>Befragung mit Kontrollgruppe aus gleicher Lernumgebung</a:t>
            </a:r>
          </a:p>
          <a:p>
            <a:pPr lvl="1">
              <a:lnSpc>
                <a:spcPct val="100000"/>
              </a:lnSpc>
            </a:pPr>
            <a:r>
              <a:rPr lang="de-DE" sz="2000" dirty="0">
                <a:solidFill>
                  <a:schemeClr val="tx2"/>
                </a:solidFill>
                <a:latin typeface="Arial" panose="020B0604020202020204" pitchFamily="34" charset="0"/>
                <a:cs typeface="Arial" panose="020B0604020202020204" pitchFamily="34" charset="0"/>
              </a:rPr>
              <a:t>Online-Fragebogen</a:t>
            </a:r>
            <a:endParaRPr lang="de-DE" altLang="de-DE" sz="2000" dirty="0"/>
          </a:p>
          <a:p>
            <a:pPr marL="0" indent="0">
              <a:lnSpc>
                <a:spcPct val="100000"/>
              </a:lnSpc>
              <a:buNone/>
            </a:pPr>
            <a:endParaRPr lang="de-DE" dirty="0">
              <a:latin typeface="Arial" panose="020B0604020202020204" pitchFamily="34" charset="0"/>
              <a:cs typeface="Arial" panose="020B0604020202020204" pitchFamily="34" charset="0"/>
            </a:endParaRPr>
          </a:p>
        </p:txBody>
      </p:sp>
      <p:sp>
        <p:nvSpPr>
          <p:cNvPr id="5" name="Textplatzhalter 4">
            <a:extLst>
              <a:ext uri="{FF2B5EF4-FFF2-40B4-BE49-F238E27FC236}">
                <a16:creationId xmlns:a16="http://schemas.microsoft.com/office/drawing/2014/main" id="{0008D99B-4D67-2C49-A66F-E725AD270485}"/>
              </a:ext>
            </a:extLst>
          </p:cNvPr>
          <p:cNvSpPr>
            <a:spLocks noGrp="1"/>
          </p:cNvSpPr>
          <p:nvPr>
            <p:ph type="body" sz="quarter" idx="12"/>
          </p:nvPr>
        </p:nvSpPr>
        <p:spPr>
          <a:xfrm>
            <a:off x="442800" y="1976028"/>
            <a:ext cx="11306175" cy="425071"/>
          </a:xfrm>
        </p:spPr>
        <p:txBody>
          <a:bodyPr/>
          <a:lstStyle/>
          <a:p>
            <a:pPr lvl="0"/>
            <a:r>
              <a:rPr lang="de-DE" dirty="0"/>
              <a:t>Wie läuft die Studie ab?</a:t>
            </a:r>
          </a:p>
        </p:txBody>
      </p:sp>
      <p:sp>
        <p:nvSpPr>
          <p:cNvPr id="6" name="Foliennummernplatzhalter 5">
            <a:extLst>
              <a:ext uri="{FF2B5EF4-FFF2-40B4-BE49-F238E27FC236}">
                <a16:creationId xmlns:a16="http://schemas.microsoft.com/office/drawing/2014/main" id="{4C753C5A-7DA3-2648-81E2-96D82F8A3D10}"/>
              </a:ext>
            </a:extLst>
          </p:cNvPr>
          <p:cNvSpPr>
            <a:spLocks noGrp="1"/>
          </p:cNvSpPr>
          <p:nvPr>
            <p:ph type="sldNum" sz="quarter" idx="4"/>
          </p:nvPr>
        </p:nvSpPr>
        <p:spPr>
          <a:xfrm>
            <a:off x="11206140" y="6426773"/>
            <a:ext cx="720000" cy="270000"/>
          </a:xfrm>
          <a:prstGeom prst="rect">
            <a:avLst/>
          </a:prstGeom>
        </p:spPr>
        <p:txBody>
          <a:bodyPr vert="horz" lIns="0" tIns="0" rIns="0" bIns="0" rtlCol="0" anchor="t" anchorCtr="0"/>
          <a:lstStyle>
            <a:lvl1pPr algn="l">
              <a:defRPr sz="1200" b="1" i="0" baseline="0">
                <a:solidFill>
                  <a:schemeClr val="tx1"/>
                </a:solidFill>
                <a:latin typeface="Arial" panose="020B0604020202020204" pitchFamily="34" charset="0"/>
              </a:defRPr>
            </a:lvl1pPr>
          </a:lstStyle>
          <a:p>
            <a:pPr algn="l"/>
            <a:fld id="{3889EAAA-2A39-E347-B0AA-909793490C00}" type="slidenum">
              <a:rPr lang="de-DE" smtClean="0"/>
              <a:pPr algn="l"/>
              <a:t>6</a:t>
            </a:fld>
            <a:endParaRPr lang="de-DE" dirty="0"/>
          </a:p>
        </p:txBody>
      </p:sp>
      <p:sp>
        <p:nvSpPr>
          <p:cNvPr id="7" name="Textplatzhalter 12">
            <a:extLst>
              <a:ext uri="{FF2B5EF4-FFF2-40B4-BE49-F238E27FC236}">
                <a16:creationId xmlns:a16="http://schemas.microsoft.com/office/drawing/2014/main" id="{42AC78B8-1083-4644-9D98-98740BD52D4A}"/>
              </a:ext>
            </a:extLst>
          </p:cNvPr>
          <p:cNvSpPr>
            <a:spLocks noGrp="1"/>
          </p:cNvSpPr>
          <p:nvPr>
            <p:ph type="body" sz="quarter" idx="14" hasCustomPrompt="1"/>
          </p:nvPr>
        </p:nvSpPr>
        <p:spPr>
          <a:xfrm>
            <a:off x="2292387" y="441325"/>
            <a:ext cx="7724551" cy="825500"/>
          </a:xfrm>
          <a:prstGeom prst="rect">
            <a:avLst/>
          </a:prstGeom>
        </p:spPr>
        <p:txBody>
          <a:bodyPr lIns="54000" tIns="356400" rIns="54000" bIns="43200" anchor="b" anchorCtr="0"/>
          <a:lstStyle>
            <a:lvl1pPr marL="0" indent="0">
              <a:lnSpc>
                <a:spcPct val="88000"/>
              </a:lnSpc>
              <a:spcBef>
                <a:spcPts val="0"/>
              </a:spcBef>
              <a:buFontTx/>
              <a:buNone/>
              <a:defRPr sz="680" b="1" i="0" cap="all" spc="80" baseline="0"/>
            </a:lvl1pPr>
            <a:lvl2pPr indent="0">
              <a:lnSpc>
                <a:spcPts val="880"/>
              </a:lnSpc>
              <a:buFontTx/>
              <a:buNone/>
              <a:defRPr sz="680" b="1" i="0" cap="all" spc="80" baseline="0"/>
            </a:lvl2pPr>
            <a:lvl3pPr indent="0">
              <a:lnSpc>
                <a:spcPts val="880"/>
              </a:lnSpc>
              <a:buFontTx/>
              <a:buNone/>
              <a:defRPr sz="680" b="1" i="0" cap="all" spc="80" baseline="0"/>
            </a:lvl3pPr>
            <a:lvl4pPr indent="0">
              <a:lnSpc>
                <a:spcPts val="880"/>
              </a:lnSpc>
              <a:buFontTx/>
              <a:buNone/>
              <a:defRPr sz="680" b="1" i="0" cap="all" spc="80" baseline="0"/>
            </a:lvl4pPr>
            <a:lvl5pPr indent="0">
              <a:lnSpc>
                <a:spcPts val="880"/>
              </a:lnSpc>
              <a:buFontTx/>
              <a:buNone/>
              <a:defRPr sz="680" b="1" i="0" cap="all" spc="80" baseline="0"/>
            </a:lvl5pPr>
          </a:lstStyle>
          <a:p>
            <a:pPr marL="0" indent="0">
              <a:lnSpc>
                <a:spcPct val="88000"/>
              </a:lnSpc>
              <a:spcBef>
                <a:spcPts val="0"/>
              </a:spcBef>
              <a:buFontTx/>
              <a:buNone/>
            </a:pPr>
            <a:r>
              <a:rPr lang="de-DE" sz="680" b="1" i="0" baseline="0" dirty="0">
                <a:latin typeface="Arial" panose="020B0604020202020204" pitchFamily="34" charset="0"/>
              </a:rPr>
              <a:t>Methodik</a:t>
            </a:r>
          </a:p>
        </p:txBody>
      </p:sp>
    </p:spTree>
    <p:extLst>
      <p:ext uri="{BB962C8B-B14F-4D97-AF65-F5344CB8AC3E}">
        <p14:creationId xmlns:p14="http://schemas.microsoft.com/office/powerpoint/2010/main" val="355911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0008D99B-4D67-2C49-A66F-E725AD270485}"/>
              </a:ext>
            </a:extLst>
          </p:cNvPr>
          <p:cNvSpPr>
            <a:spLocks noGrp="1"/>
          </p:cNvSpPr>
          <p:nvPr>
            <p:ph type="body" sz="quarter" idx="12"/>
          </p:nvPr>
        </p:nvSpPr>
        <p:spPr>
          <a:xfrm>
            <a:off x="442912" y="1762723"/>
            <a:ext cx="11306175" cy="425071"/>
          </a:xfrm>
        </p:spPr>
        <p:txBody>
          <a:bodyPr/>
          <a:lstStyle/>
          <a:p>
            <a:pPr lvl="0"/>
            <a:r>
              <a:rPr lang="de-DE" dirty="0"/>
              <a:t>Ist das wirklich interessant und relevant?</a:t>
            </a:r>
          </a:p>
          <a:p>
            <a:pPr lvl="0"/>
            <a:endParaRPr lang="de-DE" dirty="0"/>
          </a:p>
        </p:txBody>
      </p:sp>
      <p:sp>
        <p:nvSpPr>
          <p:cNvPr id="6" name="Foliennummernplatzhalter 5">
            <a:extLst>
              <a:ext uri="{FF2B5EF4-FFF2-40B4-BE49-F238E27FC236}">
                <a16:creationId xmlns:a16="http://schemas.microsoft.com/office/drawing/2014/main" id="{4C753C5A-7DA3-2648-81E2-96D82F8A3D10}"/>
              </a:ext>
            </a:extLst>
          </p:cNvPr>
          <p:cNvSpPr>
            <a:spLocks noGrp="1"/>
          </p:cNvSpPr>
          <p:nvPr>
            <p:ph type="sldNum" sz="quarter" idx="4"/>
          </p:nvPr>
        </p:nvSpPr>
        <p:spPr>
          <a:xfrm>
            <a:off x="11206140" y="6426773"/>
            <a:ext cx="720000" cy="270000"/>
          </a:xfrm>
          <a:prstGeom prst="rect">
            <a:avLst/>
          </a:prstGeom>
        </p:spPr>
        <p:txBody>
          <a:bodyPr vert="horz" lIns="0" tIns="0" rIns="0" bIns="0" rtlCol="0" anchor="t" anchorCtr="0"/>
          <a:lstStyle>
            <a:lvl1pPr algn="l">
              <a:defRPr sz="1200" b="1" i="0" baseline="0">
                <a:solidFill>
                  <a:schemeClr val="tx1"/>
                </a:solidFill>
                <a:latin typeface="Arial" panose="020B0604020202020204" pitchFamily="34" charset="0"/>
              </a:defRPr>
            </a:lvl1pPr>
          </a:lstStyle>
          <a:p>
            <a:pPr algn="l"/>
            <a:fld id="{3889EAAA-2A39-E347-B0AA-909793490C00}" type="slidenum">
              <a:rPr lang="de-DE" smtClean="0"/>
              <a:pPr algn="l"/>
              <a:t>7</a:t>
            </a:fld>
            <a:endParaRPr lang="de-DE" dirty="0"/>
          </a:p>
        </p:txBody>
      </p:sp>
      <p:sp>
        <p:nvSpPr>
          <p:cNvPr id="7" name="Textplatzhalter 12">
            <a:extLst>
              <a:ext uri="{FF2B5EF4-FFF2-40B4-BE49-F238E27FC236}">
                <a16:creationId xmlns:a16="http://schemas.microsoft.com/office/drawing/2014/main" id="{42AC78B8-1083-4644-9D98-98740BD52D4A}"/>
              </a:ext>
            </a:extLst>
          </p:cNvPr>
          <p:cNvSpPr>
            <a:spLocks noGrp="1"/>
          </p:cNvSpPr>
          <p:nvPr>
            <p:ph type="body" sz="quarter" idx="14" hasCustomPrompt="1"/>
          </p:nvPr>
        </p:nvSpPr>
        <p:spPr>
          <a:xfrm>
            <a:off x="2292387" y="441325"/>
            <a:ext cx="7724551" cy="825500"/>
          </a:xfrm>
          <a:prstGeom prst="rect">
            <a:avLst/>
          </a:prstGeom>
        </p:spPr>
        <p:txBody>
          <a:bodyPr lIns="54000" tIns="356400" rIns="54000" bIns="43200" anchor="b" anchorCtr="0"/>
          <a:lstStyle>
            <a:lvl1pPr marL="0" indent="0">
              <a:lnSpc>
                <a:spcPct val="88000"/>
              </a:lnSpc>
              <a:spcBef>
                <a:spcPts val="0"/>
              </a:spcBef>
              <a:buFontTx/>
              <a:buNone/>
              <a:defRPr sz="680" b="1" i="0" cap="all" spc="80" baseline="0"/>
            </a:lvl1pPr>
            <a:lvl2pPr indent="0">
              <a:lnSpc>
                <a:spcPts val="880"/>
              </a:lnSpc>
              <a:buFontTx/>
              <a:buNone/>
              <a:defRPr sz="680" b="1" i="0" cap="all" spc="80" baseline="0"/>
            </a:lvl2pPr>
            <a:lvl3pPr indent="0">
              <a:lnSpc>
                <a:spcPts val="880"/>
              </a:lnSpc>
              <a:buFontTx/>
              <a:buNone/>
              <a:defRPr sz="680" b="1" i="0" cap="all" spc="80" baseline="0"/>
            </a:lvl3pPr>
            <a:lvl4pPr indent="0">
              <a:lnSpc>
                <a:spcPts val="880"/>
              </a:lnSpc>
              <a:buFontTx/>
              <a:buNone/>
              <a:defRPr sz="680" b="1" i="0" cap="all" spc="80" baseline="0"/>
            </a:lvl4pPr>
            <a:lvl5pPr indent="0">
              <a:lnSpc>
                <a:spcPts val="880"/>
              </a:lnSpc>
              <a:buFontTx/>
              <a:buNone/>
              <a:defRPr sz="680" b="1" i="0" cap="all" spc="80" baseline="0"/>
            </a:lvl5pPr>
          </a:lstStyle>
          <a:p>
            <a:pPr marL="0" indent="0">
              <a:lnSpc>
                <a:spcPct val="88000"/>
              </a:lnSpc>
              <a:spcBef>
                <a:spcPts val="0"/>
              </a:spcBef>
              <a:buFontTx/>
              <a:buNone/>
            </a:pPr>
            <a:r>
              <a:rPr lang="de-DE" sz="680" b="1" i="0" baseline="0" dirty="0">
                <a:latin typeface="Arial" panose="020B0604020202020204" pitchFamily="34" charset="0"/>
              </a:rPr>
              <a:t>Relevanz der Thematik</a:t>
            </a:r>
          </a:p>
          <a:p>
            <a:pPr marL="0" indent="0">
              <a:lnSpc>
                <a:spcPct val="88000"/>
              </a:lnSpc>
              <a:spcBef>
                <a:spcPts val="0"/>
              </a:spcBef>
              <a:buFontTx/>
              <a:buNone/>
            </a:pPr>
            <a:endParaRPr lang="de-DE" sz="680" b="1" i="0" baseline="0" dirty="0">
              <a:latin typeface="Arial" panose="020B0604020202020204" pitchFamily="34" charset="0"/>
            </a:endParaRPr>
          </a:p>
        </p:txBody>
      </p:sp>
      <p:sp>
        <p:nvSpPr>
          <p:cNvPr id="3" name="Textplatzhalter 2">
            <a:extLst>
              <a:ext uri="{FF2B5EF4-FFF2-40B4-BE49-F238E27FC236}">
                <a16:creationId xmlns:a16="http://schemas.microsoft.com/office/drawing/2014/main" id="{6E04D88A-D25C-B942-9193-36D74DC89182}"/>
              </a:ext>
            </a:extLst>
          </p:cNvPr>
          <p:cNvSpPr>
            <a:spLocks noGrp="1"/>
          </p:cNvSpPr>
          <p:nvPr>
            <p:ph type="body" sz="quarter" idx="11"/>
          </p:nvPr>
        </p:nvSpPr>
        <p:spPr>
          <a:xfrm>
            <a:off x="442800" y="2348215"/>
            <a:ext cx="10080000" cy="3731743"/>
          </a:xfrm>
        </p:spPr>
        <p:txBody>
          <a:bodyPr/>
          <a:lstStyle/>
          <a:p>
            <a:pPr marL="0" indent="0">
              <a:lnSpc>
                <a:spcPct val="150000"/>
              </a:lnSpc>
              <a:buNone/>
            </a:pPr>
            <a:r>
              <a:rPr lang="de-DE" dirty="0"/>
              <a:t>„I: Haben Sie das Gefühl, die Hörschädigung hat einen Einfluss auf die Freizeitgestaltung Ihrer Kinder? (2) Die wären sonst anders unterwegs, wenn sie nicht hörgeschädigt wären?</a:t>
            </a:r>
          </a:p>
          <a:p>
            <a:pPr marL="0" indent="0">
              <a:lnSpc>
                <a:spcPct val="150000"/>
              </a:lnSpc>
              <a:buNone/>
            </a:pPr>
            <a:r>
              <a:rPr lang="de-DE" dirty="0"/>
              <a:t>B: Ja, bin ich der Meinung. Das fängt beim Sport an, dass das damals alles schiefgelaufen ist. Denn normalerweise fühlt sich ein Kind aufgehoben in Sportvereinen, bin ich der Überzeugung. (2) Hat da Freunde und alles geht gut. Doch, ich glaube, dass es eine ganze Ecke ausmacht“</a:t>
            </a:r>
          </a:p>
          <a:p>
            <a:pPr marL="0" indent="0">
              <a:lnSpc>
                <a:spcPct val="150000"/>
              </a:lnSpc>
              <a:buNone/>
            </a:pPr>
            <a:r>
              <a:rPr lang="de-DE" sz="1400" dirty="0"/>
              <a:t>(MU 14/18, Pos. 250-251).</a:t>
            </a:r>
          </a:p>
          <a:p>
            <a:pPr marL="0" indent="0">
              <a:buNone/>
            </a:pPr>
            <a:endParaRPr lang="de-DE" dirty="0"/>
          </a:p>
        </p:txBody>
      </p:sp>
    </p:spTree>
    <p:extLst>
      <p:ext uri="{BB962C8B-B14F-4D97-AF65-F5344CB8AC3E}">
        <p14:creationId xmlns:p14="http://schemas.microsoft.com/office/powerpoint/2010/main" val="424943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0008D99B-4D67-2C49-A66F-E725AD270485}"/>
              </a:ext>
            </a:extLst>
          </p:cNvPr>
          <p:cNvSpPr>
            <a:spLocks noGrp="1"/>
          </p:cNvSpPr>
          <p:nvPr>
            <p:ph type="body" sz="quarter" idx="12"/>
          </p:nvPr>
        </p:nvSpPr>
        <p:spPr>
          <a:xfrm>
            <a:off x="501574" y="1777010"/>
            <a:ext cx="11306175" cy="425071"/>
          </a:xfrm>
        </p:spPr>
        <p:txBody>
          <a:bodyPr/>
          <a:lstStyle/>
          <a:p>
            <a:pPr lvl="0"/>
            <a:r>
              <a:rPr lang="de-DE" dirty="0"/>
              <a:t>Was hat denn das Ohr mit Mannschaftssport zu tun?</a:t>
            </a:r>
          </a:p>
          <a:p>
            <a:pPr lvl="0"/>
            <a:endParaRPr lang="de-DE" dirty="0"/>
          </a:p>
        </p:txBody>
      </p:sp>
      <p:sp>
        <p:nvSpPr>
          <p:cNvPr id="6" name="Foliennummernplatzhalter 5">
            <a:extLst>
              <a:ext uri="{FF2B5EF4-FFF2-40B4-BE49-F238E27FC236}">
                <a16:creationId xmlns:a16="http://schemas.microsoft.com/office/drawing/2014/main" id="{4C753C5A-7DA3-2648-81E2-96D82F8A3D10}"/>
              </a:ext>
            </a:extLst>
          </p:cNvPr>
          <p:cNvSpPr>
            <a:spLocks noGrp="1"/>
          </p:cNvSpPr>
          <p:nvPr>
            <p:ph type="sldNum" sz="quarter" idx="4"/>
          </p:nvPr>
        </p:nvSpPr>
        <p:spPr>
          <a:xfrm>
            <a:off x="11206140" y="6426773"/>
            <a:ext cx="720000" cy="270000"/>
          </a:xfrm>
          <a:prstGeom prst="rect">
            <a:avLst/>
          </a:prstGeom>
        </p:spPr>
        <p:txBody>
          <a:bodyPr vert="horz" lIns="0" tIns="0" rIns="0" bIns="0" rtlCol="0" anchor="t" anchorCtr="0"/>
          <a:lstStyle>
            <a:lvl1pPr algn="l">
              <a:defRPr sz="1200" b="1" i="0" baseline="0">
                <a:solidFill>
                  <a:schemeClr val="tx1"/>
                </a:solidFill>
                <a:latin typeface="Arial" panose="020B0604020202020204" pitchFamily="34" charset="0"/>
              </a:defRPr>
            </a:lvl1pPr>
          </a:lstStyle>
          <a:p>
            <a:pPr algn="l"/>
            <a:fld id="{3889EAAA-2A39-E347-B0AA-909793490C00}" type="slidenum">
              <a:rPr lang="de-DE" smtClean="0"/>
              <a:pPr algn="l"/>
              <a:t>8</a:t>
            </a:fld>
            <a:endParaRPr lang="de-DE" dirty="0"/>
          </a:p>
        </p:txBody>
      </p:sp>
      <p:sp>
        <p:nvSpPr>
          <p:cNvPr id="7" name="Textplatzhalter 12">
            <a:extLst>
              <a:ext uri="{FF2B5EF4-FFF2-40B4-BE49-F238E27FC236}">
                <a16:creationId xmlns:a16="http://schemas.microsoft.com/office/drawing/2014/main" id="{42AC78B8-1083-4644-9D98-98740BD52D4A}"/>
              </a:ext>
            </a:extLst>
          </p:cNvPr>
          <p:cNvSpPr>
            <a:spLocks noGrp="1"/>
          </p:cNvSpPr>
          <p:nvPr>
            <p:ph type="body" sz="quarter" idx="14" hasCustomPrompt="1"/>
          </p:nvPr>
        </p:nvSpPr>
        <p:spPr>
          <a:xfrm>
            <a:off x="2292387" y="441325"/>
            <a:ext cx="7724551" cy="825500"/>
          </a:xfrm>
          <a:prstGeom prst="rect">
            <a:avLst/>
          </a:prstGeom>
        </p:spPr>
        <p:txBody>
          <a:bodyPr lIns="54000" tIns="356400" rIns="54000" bIns="43200" anchor="b" anchorCtr="0"/>
          <a:lstStyle>
            <a:lvl1pPr marL="0" indent="0">
              <a:lnSpc>
                <a:spcPct val="88000"/>
              </a:lnSpc>
              <a:spcBef>
                <a:spcPts val="0"/>
              </a:spcBef>
              <a:buFontTx/>
              <a:buNone/>
              <a:defRPr sz="680" b="1" i="0" cap="all" spc="80" baseline="0"/>
            </a:lvl1pPr>
            <a:lvl2pPr indent="0">
              <a:lnSpc>
                <a:spcPts val="880"/>
              </a:lnSpc>
              <a:buFontTx/>
              <a:buNone/>
              <a:defRPr sz="680" b="1" i="0" cap="all" spc="80" baseline="0"/>
            </a:lvl2pPr>
            <a:lvl3pPr indent="0">
              <a:lnSpc>
                <a:spcPts val="880"/>
              </a:lnSpc>
              <a:buFontTx/>
              <a:buNone/>
              <a:defRPr sz="680" b="1" i="0" cap="all" spc="80" baseline="0"/>
            </a:lvl3pPr>
            <a:lvl4pPr indent="0">
              <a:lnSpc>
                <a:spcPts val="880"/>
              </a:lnSpc>
              <a:buFontTx/>
              <a:buNone/>
              <a:defRPr sz="680" b="1" i="0" cap="all" spc="80" baseline="0"/>
            </a:lvl4pPr>
            <a:lvl5pPr indent="0">
              <a:lnSpc>
                <a:spcPts val="880"/>
              </a:lnSpc>
              <a:buFontTx/>
              <a:buNone/>
              <a:defRPr sz="680" b="1" i="0" cap="all" spc="80" baseline="0"/>
            </a:lvl5pPr>
          </a:lstStyle>
          <a:p>
            <a:pPr marL="0" indent="0">
              <a:lnSpc>
                <a:spcPct val="88000"/>
              </a:lnSpc>
              <a:spcBef>
                <a:spcPts val="0"/>
              </a:spcBef>
              <a:buFontTx/>
              <a:buNone/>
            </a:pPr>
            <a:r>
              <a:rPr lang="de-DE" sz="680" b="1" i="0" baseline="0" dirty="0">
                <a:latin typeface="Arial" panose="020B0604020202020204" pitchFamily="34" charset="0"/>
              </a:rPr>
              <a:t>Relevanz der Thematik</a:t>
            </a:r>
          </a:p>
          <a:p>
            <a:pPr marL="0" indent="0">
              <a:lnSpc>
                <a:spcPct val="88000"/>
              </a:lnSpc>
              <a:spcBef>
                <a:spcPts val="0"/>
              </a:spcBef>
              <a:buFontTx/>
              <a:buNone/>
            </a:pPr>
            <a:endParaRPr lang="de-DE" sz="680" b="1" i="0" baseline="0" dirty="0">
              <a:latin typeface="Arial" panose="020B0604020202020204" pitchFamily="34" charset="0"/>
            </a:endParaRPr>
          </a:p>
        </p:txBody>
      </p:sp>
      <p:pic>
        <p:nvPicPr>
          <p:cNvPr id="8" name="02_Probleme_Schwerhoeriger_360p" descr="02_Probleme_Schwerhoeriger_360p">
            <a:hlinkClick r:id="" action="ppaction://media"/>
            <a:extLst>
              <a:ext uri="{FF2B5EF4-FFF2-40B4-BE49-F238E27FC236}">
                <a16:creationId xmlns:a16="http://schemas.microsoft.com/office/drawing/2014/main" id="{ECFFB956-2443-7C98-4CBF-5EF3F9DFFDB6}"/>
              </a:ext>
            </a:extLst>
          </p:cNvPr>
          <p:cNvPicPr>
            <a:picLocks noChangeAspect="1"/>
          </p:cNvPicPr>
          <p:nvPr>
            <a:videoFile r:link="rId1"/>
            <p:extLst>
              <p:ext uri="{DAA4B4D4-6D71-4841-9C94-3DE7FCFB9230}">
                <p14:media xmlns:p14="http://schemas.microsoft.com/office/powerpoint/2010/main" r:embed="rId2">
                  <p14:trim st="28201.5556" end="40961.2832"/>
                  <p14:fade out="47818.4682"/>
                </p14:media>
              </p:ext>
            </p:extLst>
          </p:nvPr>
        </p:nvPicPr>
        <p:blipFill>
          <a:blip r:embed="rId4">
            <a:lum bright="100000" contrast="-100000"/>
          </a:blip>
          <a:stretch>
            <a:fillRect/>
          </a:stretch>
        </p:blipFill>
        <p:spPr>
          <a:xfrm flipV="1">
            <a:off x="2292387" y="2712266"/>
            <a:ext cx="4956251" cy="653175"/>
          </a:xfrm>
          <a:prstGeom prst="rect">
            <a:avLst/>
          </a:prstGeom>
        </p:spPr>
      </p:pic>
      <p:sp>
        <p:nvSpPr>
          <p:cNvPr id="9" name="Textfeld 8">
            <a:extLst>
              <a:ext uri="{FF2B5EF4-FFF2-40B4-BE49-F238E27FC236}">
                <a16:creationId xmlns:a16="http://schemas.microsoft.com/office/drawing/2014/main" id="{E3D36395-EE52-8104-2F23-70287A6015DD}"/>
              </a:ext>
            </a:extLst>
          </p:cNvPr>
          <p:cNvSpPr txBox="1"/>
          <p:nvPr/>
        </p:nvSpPr>
        <p:spPr>
          <a:xfrm>
            <a:off x="501574" y="5575610"/>
            <a:ext cx="10192215" cy="461665"/>
          </a:xfrm>
          <a:prstGeom prst="rect">
            <a:avLst/>
          </a:prstGeom>
          <a:noFill/>
        </p:spPr>
        <p:txBody>
          <a:bodyPr wrap="square" rtlCol="0">
            <a:spAutoFit/>
          </a:bodyPr>
          <a:lstStyle/>
          <a:p>
            <a:r>
              <a:rPr lang="de-DE" sz="1200" dirty="0">
                <a:solidFill>
                  <a:schemeClr val="bg2"/>
                </a:solidFill>
              </a:rPr>
              <a:t>Quelle: </a:t>
            </a:r>
            <a:r>
              <a:rPr lang="de-DE" sz="1200" dirty="0" err="1">
                <a:solidFill>
                  <a:schemeClr val="bg2"/>
                </a:solidFill>
              </a:rPr>
              <a:t>Instistut</a:t>
            </a:r>
            <a:r>
              <a:rPr lang="de-DE" sz="1200" dirty="0">
                <a:solidFill>
                  <a:schemeClr val="bg2"/>
                </a:solidFill>
              </a:rPr>
              <a:t> für </a:t>
            </a:r>
            <a:r>
              <a:rPr lang="de-DE" sz="1200" dirty="0" err="1">
                <a:solidFill>
                  <a:schemeClr val="bg2"/>
                </a:solidFill>
              </a:rPr>
              <a:t>Arbeistschutz</a:t>
            </a:r>
            <a:r>
              <a:rPr lang="de-DE" sz="1200" dirty="0">
                <a:solidFill>
                  <a:schemeClr val="bg2"/>
                </a:solidFill>
              </a:rPr>
              <a:t> der Deutschen Gesetzlichen Unfallversicherung. Onlineressource https://</a:t>
            </a:r>
            <a:r>
              <a:rPr lang="de-DE" sz="1200" dirty="0" err="1">
                <a:solidFill>
                  <a:schemeClr val="bg2"/>
                </a:solidFill>
              </a:rPr>
              <a:t>www.dguv.de</a:t>
            </a:r>
            <a:r>
              <a:rPr lang="de-DE" sz="1200" dirty="0">
                <a:solidFill>
                  <a:schemeClr val="bg2"/>
                </a:solidFill>
              </a:rPr>
              <a:t>/</a:t>
            </a:r>
            <a:r>
              <a:rPr lang="de-DE" sz="1200" dirty="0" err="1">
                <a:solidFill>
                  <a:schemeClr val="bg2"/>
                </a:solidFill>
              </a:rPr>
              <a:t>ifa</a:t>
            </a:r>
            <a:r>
              <a:rPr lang="de-DE" sz="1200" dirty="0">
                <a:solidFill>
                  <a:schemeClr val="bg2"/>
                </a:solidFill>
              </a:rPr>
              <a:t>/</a:t>
            </a:r>
            <a:r>
              <a:rPr lang="de-DE" sz="1200" dirty="0" err="1">
                <a:solidFill>
                  <a:schemeClr val="bg2"/>
                </a:solidFill>
              </a:rPr>
              <a:t>fachinfos</a:t>
            </a:r>
            <a:r>
              <a:rPr lang="de-DE" sz="1200" dirty="0">
                <a:solidFill>
                  <a:schemeClr val="bg2"/>
                </a:solidFill>
              </a:rPr>
              <a:t>/</a:t>
            </a:r>
            <a:r>
              <a:rPr lang="de-DE" sz="1200" dirty="0" err="1">
                <a:solidFill>
                  <a:schemeClr val="bg2"/>
                </a:solidFill>
              </a:rPr>
              <a:t>laerm</a:t>
            </a:r>
            <a:r>
              <a:rPr lang="de-DE" sz="1200" dirty="0">
                <a:solidFill>
                  <a:schemeClr val="bg2"/>
                </a:solidFill>
              </a:rPr>
              <a:t>/</a:t>
            </a:r>
            <a:r>
              <a:rPr lang="de-DE" sz="1200" dirty="0" err="1">
                <a:solidFill>
                  <a:schemeClr val="bg2"/>
                </a:solidFill>
              </a:rPr>
              <a:t>gehoerschaeden</a:t>
            </a:r>
            <a:r>
              <a:rPr lang="de-DE" sz="1200" dirty="0">
                <a:solidFill>
                  <a:schemeClr val="bg2"/>
                </a:solidFill>
              </a:rPr>
              <a:t>-und-ihre-folgen/</a:t>
            </a:r>
            <a:r>
              <a:rPr lang="de-DE" sz="1200" dirty="0" err="1">
                <a:solidFill>
                  <a:schemeClr val="bg2"/>
                </a:solidFill>
              </a:rPr>
              <a:t>index.jsp</a:t>
            </a:r>
            <a:endParaRPr lang="de-DE" sz="1200" dirty="0">
              <a:solidFill>
                <a:schemeClr val="bg2"/>
              </a:solidFill>
            </a:endParaRPr>
          </a:p>
        </p:txBody>
      </p:sp>
    </p:spTree>
    <p:extLst>
      <p:ext uri="{BB962C8B-B14F-4D97-AF65-F5344CB8AC3E}">
        <p14:creationId xmlns:p14="http://schemas.microsoft.com/office/powerpoint/2010/main" val="239688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437"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0008D99B-4D67-2C49-A66F-E725AD270485}"/>
              </a:ext>
            </a:extLst>
          </p:cNvPr>
          <p:cNvSpPr>
            <a:spLocks noGrp="1"/>
          </p:cNvSpPr>
          <p:nvPr>
            <p:ph type="body" sz="quarter" idx="12"/>
          </p:nvPr>
        </p:nvSpPr>
        <p:spPr>
          <a:xfrm>
            <a:off x="443025" y="1933692"/>
            <a:ext cx="11306175" cy="425071"/>
          </a:xfrm>
        </p:spPr>
        <p:txBody>
          <a:bodyPr/>
          <a:lstStyle/>
          <a:p>
            <a:pPr lvl="0"/>
            <a:r>
              <a:rPr lang="de-DE" dirty="0"/>
              <a:t>Thesen</a:t>
            </a:r>
          </a:p>
        </p:txBody>
      </p:sp>
      <p:sp>
        <p:nvSpPr>
          <p:cNvPr id="6" name="Foliennummernplatzhalter 5">
            <a:extLst>
              <a:ext uri="{FF2B5EF4-FFF2-40B4-BE49-F238E27FC236}">
                <a16:creationId xmlns:a16="http://schemas.microsoft.com/office/drawing/2014/main" id="{4C753C5A-7DA3-2648-81E2-96D82F8A3D10}"/>
              </a:ext>
            </a:extLst>
          </p:cNvPr>
          <p:cNvSpPr>
            <a:spLocks noGrp="1"/>
          </p:cNvSpPr>
          <p:nvPr>
            <p:ph type="sldNum" sz="quarter" idx="4"/>
          </p:nvPr>
        </p:nvSpPr>
        <p:spPr>
          <a:xfrm>
            <a:off x="11206140" y="6426773"/>
            <a:ext cx="720000" cy="270000"/>
          </a:xfrm>
          <a:prstGeom prst="rect">
            <a:avLst/>
          </a:prstGeom>
        </p:spPr>
        <p:txBody>
          <a:bodyPr vert="horz" lIns="0" tIns="0" rIns="0" bIns="0" rtlCol="0" anchor="t" anchorCtr="0"/>
          <a:lstStyle>
            <a:lvl1pPr algn="l">
              <a:defRPr sz="1200" b="1" i="0" baseline="0">
                <a:solidFill>
                  <a:schemeClr val="tx1"/>
                </a:solidFill>
                <a:latin typeface="Arial" panose="020B0604020202020204" pitchFamily="34" charset="0"/>
              </a:defRPr>
            </a:lvl1pPr>
          </a:lstStyle>
          <a:p>
            <a:pPr algn="l"/>
            <a:fld id="{3889EAAA-2A39-E347-B0AA-909793490C00}" type="slidenum">
              <a:rPr lang="de-DE" smtClean="0"/>
              <a:pPr algn="l"/>
              <a:t>9</a:t>
            </a:fld>
            <a:endParaRPr lang="de-DE" dirty="0"/>
          </a:p>
        </p:txBody>
      </p:sp>
      <p:sp>
        <p:nvSpPr>
          <p:cNvPr id="7" name="Textplatzhalter 12">
            <a:extLst>
              <a:ext uri="{FF2B5EF4-FFF2-40B4-BE49-F238E27FC236}">
                <a16:creationId xmlns:a16="http://schemas.microsoft.com/office/drawing/2014/main" id="{42AC78B8-1083-4644-9D98-98740BD52D4A}"/>
              </a:ext>
            </a:extLst>
          </p:cNvPr>
          <p:cNvSpPr>
            <a:spLocks noGrp="1"/>
          </p:cNvSpPr>
          <p:nvPr>
            <p:ph type="body" sz="quarter" idx="14" hasCustomPrompt="1"/>
          </p:nvPr>
        </p:nvSpPr>
        <p:spPr>
          <a:xfrm>
            <a:off x="2292387" y="441325"/>
            <a:ext cx="7724551" cy="825500"/>
          </a:xfrm>
          <a:prstGeom prst="rect">
            <a:avLst/>
          </a:prstGeom>
        </p:spPr>
        <p:txBody>
          <a:bodyPr lIns="54000" tIns="356400" rIns="54000" bIns="43200" anchor="b" anchorCtr="0"/>
          <a:lstStyle>
            <a:lvl1pPr marL="0" indent="0">
              <a:lnSpc>
                <a:spcPct val="88000"/>
              </a:lnSpc>
              <a:spcBef>
                <a:spcPts val="0"/>
              </a:spcBef>
              <a:buFontTx/>
              <a:buNone/>
              <a:defRPr sz="680" b="1" i="0" cap="all" spc="80" baseline="0"/>
            </a:lvl1pPr>
            <a:lvl2pPr indent="0">
              <a:lnSpc>
                <a:spcPts val="880"/>
              </a:lnSpc>
              <a:buFontTx/>
              <a:buNone/>
              <a:defRPr sz="680" b="1" i="0" cap="all" spc="80" baseline="0"/>
            </a:lvl2pPr>
            <a:lvl3pPr indent="0">
              <a:lnSpc>
                <a:spcPts val="880"/>
              </a:lnSpc>
              <a:buFontTx/>
              <a:buNone/>
              <a:defRPr sz="680" b="1" i="0" cap="all" spc="80" baseline="0"/>
            </a:lvl3pPr>
            <a:lvl4pPr indent="0">
              <a:lnSpc>
                <a:spcPts val="880"/>
              </a:lnSpc>
              <a:buFontTx/>
              <a:buNone/>
              <a:defRPr sz="680" b="1" i="0" cap="all" spc="80" baseline="0"/>
            </a:lvl4pPr>
            <a:lvl5pPr indent="0">
              <a:lnSpc>
                <a:spcPts val="880"/>
              </a:lnSpc>
              <a:buFontTx/>
              <a:buNone/>
              <a:defRPr sz="680" b="1" i="0" cap="all" spc="80" baseline="0"/>
            </a:lvl5pPr>
          </a:lstStyle>
          <a:p>
            <a:pPr marL="0" indent="0">
              <a:lnSpc>
                <a:spcPct val="88000"/>
              </a:lnSpc>
              <a:spcBef>
                <a:spcPts val="0"/>
              </a:spcBef>
              <a:buFontTx/>
              <a:buNone/>
            </a:pPr>
            <a:r>
              <a:rPr lang="de-DE" sz="680" b="1" i="0" baseline="0" dirty="0">
                <a:latin typeface="Arial" panose="020B0604020202020204" pitchFamily="34" charset="0"/>
              </a:rPr>
              <a:t>Erkenntnisinteresse</a:t>
            </a:r>
          </a:p>
        </p:txBody>
      </p:sp>
      <p:sp>
        <p:nvSpPr>
          <p:cNvPr id="3" name="Textplatzhalter 2">
            <a:extLst>
              <a:ext uri="{FF2B5EF4-FFF2-40B4-BE49-F238E27FC236}">
                <a16:creationId xmlns:a16="http://schemas.microsoft.com/office/drawing/2014/main" id="{6E04D88A-D25C-B942-9193-36D74DC89182}"/>
              </a:ext>
            </a:extLst>
          </p:cNvPr>
          <p:cNvSpPr>
            <a:spLocks noGrp="1"/>
          </p:cNvSpPr>
          <p:nvPr>
            <p:ph type="body" sz="quarter" idx="11"/>
          </p:nvPr>
        </p:nvSpPr>
        <p:spPr>
          <a:xfrm>
            <a:off x="442800" y="2146228"/>
            <a:ext cx="10080000" cy="3128161"/>
          </a:xfrm>
        </p:spPr>
        <p:txBody>
          <a:bodyPr/>
          <a:lstStyle/>
          <a:p>
            <a:pPr marL="0" indent="0">
              <a:buClr>
                <a:schemeClr val="bg2"/>
              </a:buClr>
              <a:buNone/>
            </a:pPr>
            <a:endParaRPr lang="de-DE" altLang="de-DE" sz="2000" dirty="0"/>
          </a:p>
          <a:p>
            <a:r>
              <a:rPr lang="de-DE" altLang="de-DE" sz="1800" dirty="0"/>
              <a:t>Der außerschulische Bereich und das Freizeitverhalten stehen in Wechselwirkung mit der schulischen Situation.</a:t>
            </a:r>
          </a:p>
          <a:p>
            <a:r>
              <a:rPr lang="de-DE" altLang="de-DE" sz="1800" dirty="0"/>
              <a:t>Eine Hörschädigung hat einen Einfluss auf die Freizeitgestaltung.</a:t>
            </a:r>
          </a:p>
          <a:p>
            <a:r>
              <a:rPr lang="de-DE" altLang="de-DE" sz="1800" dirty="0"/>
              <a:t>Das Freizeitverhalten kann als ein Indikator für gelingende Inklusion betrachtet werden. </a:t>
            </a:r>
          </a:p>
          <a:p>
            <a:pPr marL="0" indent="0">
              <a:buNone/>
            </a:pPr>
            <a:endParaRPr lang="de-DE" dirty="0"/>
          </a:p>
        </p:txBody>
      </p:sp>
    </p:spTree>
    <p:extLst>
      <p:ext uri="{BB962C8B-B14F-4D97-AF65-F5344CB8AC3E}">
        <p14:creationId xmlns:p14="http://schemas.microsoft.com/office/powerpoint/2010/main" val="276541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Präsentationstitel">
  <a:themeElements>
    <a:clrScheme name="LMU_PPT">
      <a:dk1>
        <a:srgbClr val="00883A"/>
      </a:dk1>
      <a:lt1>
        <a:sysClr val="window" lastClr="FFFFFF"/>
      </a:lt1>
      <a:dk2>
        <a:srgbClr val="232323"/>
      </a:dk2>
      <a:lt2>
        <a:srgbClr val="626468"/>
      </a:lt2>
      <a:accent1>
        <a:srgbClr val="C0C1C3"/>
      </a:accent1>
      <a:accent2>
        <a:srgbClr val="E6E6E7"/>
      </a:accent2>
      <a:accent3>
        <a:srgbClr val="F5F5F5"/>
      </a:accent3>
      <a:accent4>
        <a:srgbClr val="0F1987"/>
      </a:accent4>
      <a:accent5>
        <a:srgbClr val="009FE3"/>
      </a:accent5>
      <a:accent6>
        <a:srgbClr val="8C4091"/>
      </a:accent6>
      <a:hlink>
        <a:srgbClr val="D71919"/>
      </a:hlink>
      <a:folHlink>
        <a:srgbClr val="F187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äsentationstitel Variante">
  <a:themeElements>
    <a:clrScheme name="LMU_PPT">
      <a:dk1>
        <a:srgbClr val="00883A"/>
      </a:dk1>
      <a:lt1>
        <a:sysClr val="window" lastClr="FFFFFF"/>
      </a:lt1>
      <a:dk2>
        <a:srgbClr val="232323"/>
      </a:dk2>
      <a:lt2>
        <a:srgbClr val="626468"/>
      </a:lt2>
      <a:accent1>
        <a:srgbClr val="C0C1C3"/>
      </a:accent1>
      <a:accent2>
        <a:srgbClr val="E6E6E7"/>
      </a:accent2>
      <a:accent3>
        <a:srgbClr val="F5F5F5"/>
      </a:accent3>
      <a:accent4>
        <a:srgbClr val="0F1987"/>
      </a:accent4>
      <a:accent5>
        <a:srgbClr val="009FE3"/>
      </a:accent5>
      <a:accent6>
        <a:srgbClr val="8C4091"/>
      </a:accent6>
      <a:hlink>
        <a:srgbClr val="D71919"/>
      </a:hlink>
      <a:folHlink>
        <a:srgbClr val="F187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piteltrenner">
  <a:themeElements>
    <a:clrScheme name="LMU">
      <a:dk1>
        <a:srgbClr val="008740"/>
      </a:dk1>
      <a:lt1>
        <a:sysClr val="window" lastClr="FFFFFF"/>
      </a:lt1>
      <a:dk2>
        <a:srgbClr val="000000"/>
      </a:dk2>
      <a:lt2>
        <a:srgbClr val="4A4A4A"/>
      </a:lt2>
      <a:accent1>
        <a:srgbClr val="9D9D9D"/>
      </a:accent1>
      <a:accent2>
        <a:srgbClr val="D0D0D0"/>
      </a:accent2>
      <a:accent3>
        <a:srgbClr val="F4F4F4"/>
      </a:accent3>
      <a:accent4>
        <a:srgbClr val="023E84"/>
      </a:accent4>
      <a:accent5>
        <a:srgbClr val="009FE3"/>
      </a:accent5>
      <a:accent6>
        <a:srgbClr val="8C40A5"/>
      </a:accent6>
      <a:hlink>
        <a:srgbClr val="DC0D15"/>
      </a:hlink>
      <a:folHlink>
        <a:srgbClr val="F187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halt">
  <a:themeElements>
    <a:clrScheme name="LMU_PPT">
      <a:dk1>
        <a:srgbClr val="00883A"/>
      </a:dk1>
      <a:lt1>
        <a:sysClr val="window" lastClr="FFFFFF"/>
      </a:lt1>
      <a:dk2>
        <a:srgbClr val="232323"/>
      </a:dk2>
      <a:lt2>
        <a:srgbClr val="626468"/>
      </a:lt2>
      <a:accent1>
        <a:srgbClr val="C0C1C3"/>
      </a:accent1>
      <a:accent2>
        <a:srgbClr val="E6E6E7"/>
      </a:accent2>
      <a:accent3>
        <a:srgbClr val="F5F5F5"/>
      </a:accent3>
      <a:accent4>
        <a:srgbClr val="0F1987"/>
      </a:accent4>
      <a:accent5>
        <a:srgbClr val="009FE3"/>
      </a:accent5>
      <a:accent6>
        <a:srgbClr val="8C4091"/>
      </a:accent6>
      <a:hlink>
        <a:srgbClr val="D71919"/>
      </a:hlink>
      <a:folHlink>
        <a:srgbClr val="F187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Rücktitel">
  <a:themeElements>
    <a:clrScheme name="Benutzerdefiniert 1">
      <a:dk1>
        <a:srgbClr val="008740"/>
      </a:dk1>
      <a:lt1>
        <a:srgbClr val="FFFFFF"/>
      </a:lt1>
      <a:dk2>
        <a:srgbClr val="000000"/>
      </a:dk2>
      <a:lt2>
        <a:srgbClr val="4A4A4A"/>
      </a:lt2>
      <a:accent1>
        <a:srgbClr val="9D9D9D"/>
      </a:accent1>
      <a:accent2>
        <a:srgbClr val="D0D0D0"/>
      </a:accent2>
      <a:accent3>
        <a:srgbClr val="F4F4F4"/>
      </a:accent3>
      <a:accent4>
        <a:srgbClr val="023E84"/>
      </a:accent4>
      <a:accent5>
        <a:srgbClr val="009FE3"/>
      </a:accent5>
      <a:accent6>
        <a:srgbClr val="8C40A5"/>
      </a:accent6>
      <a:hlink>
        <a:srgbClr val="DC0D15"/>
      </a:hlink>
      <a:folHlink>
        <a:srgbClr val="F187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1598</Words>
  <Application>Microsoft Office PowerPoint</Application>
  <PresentationFormat>Breitbild</PresentationFormat>
  <Paragraphs>204</Paragraphs>
  <Slides>40</Slides>
  <Notes>0</Notes>
  <HiddenSlides>4</HiddenSlides>
  <MMClips>1</MMClips>
  <ScaleCrop>false</ScaleCrop>
  <HeadingPairs>
    <vt:vector size="6" baseType="variant">
      <vt:variant>
        <vt:lpstr>Verwendete Schriftarten</vt:lpstr>
      </vt:variant>
      <vt:variant>
        <vt:i4>3</vt:i4>
      </vt:variant>
      <vt:variant>
        <vt:lpstr>Design</vt:lpstr>
      </vt:variant>
      <vt:variant>
        <vt:i4>5</vt:i4>
      </vt:variant>
      <vt:variant>
        <vt:lpstr>Folientitel</vt:lpstr>
      </vt:variant>
      <vt:variant>
        <vt:i4>40</vt:i4>
      </vt:variant>
    </vt:vector>
  </HeadingPairs>
  <TitlesOfParts>
    <vt:vector size="48" baseType="lpstr">
      <vt:lpstr>Arial</vt:lpstr>
      <vt:lpstr>Calibri</vt:lpstr>
      <vt:lpstr>LMU CompatilFact</vt:lpstr>
      <vt:lpstr>Präsentationstitel</vt:lpstr>
      <vt:lpstr>Präsentationstitel Variante</vt:lpstr>
      <vt:lpstr>Kapiteltrenner</vt:lpstr>
      <vt:lpstr>Inhalt</vt:lpstr>
      <vt:lpstr>Rücktitel</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Florian Doeffinger</dc:creator>
  <cp:lastModifiedBy>Tonia RambausekHass</cp:lastModifiedBy>
  <cp:revision>204</cp:revision>
  <cp:lastPrinted>2020-11-01T16:28:52Z</cp:lastPrinted>
  <dcterms:created xsi:type="dcterms:W3CDTF">2020-05-08T07:19:48Z</dcterms:created>
  <dcterms:modified xsi:type="dcterms:W3CDTF">2022-10-04T12:30:37Z</dcterms:modified>
</cp:coreProperties>
</file>